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267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1788C01-22C4-4D7A-8EE0-FF5117BC25FB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74EEB33-D57F-463F-BADC-5427FDFD1328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JO" sz="2400" dirty="0" smtClean="0"/>
              <a:t>من الى عن على ل في ك</a:t>
            </a:r>
          </a:p>
          <a:p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شبه جملة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تعريف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ar-JO" b="1" dirty="0" smtClean="0"/>
              <a:t>الجار </a:t>
            </a:r>
            <a:r>
              <a:rPr lang="ar-JO" b="1" dirty="0" smtClean="0"/>
              <a:t>والمجرور</a:t>
            </a:r>
            <a:r>
              <a:rPr lang="ar-JO" dirty="0" smtClean="0"/>
              <a:t>. تسمى "شبه الجملة" لأنها لا تُعطي معنى تامًا بمفردها، بل تحتاج إلى </a:t>
            </a:r>
            <a:r>
              <a:rPr lang="ar-JO" b="1" dirty="0" smtClean="0"/>
              <a:t>متعلَّق</a:t>
            </a:r>
            <a:r>
              <a:rPr lang="ar-JO" dirty="0" smtClean="0"/>
              <a:t> (اسم أو فعل) ليكتمل معناها، وهي تقع في مرتبة بين الكلمة المفردة والجملة الكاملة. </a:t>
            </a:r>
            <a:r>
              <a:rPr lang="ar-JO" dirty="0" smtClean="0"/>
              <a:t>                  </a:t>
            </a:r>
          </a:p>
          <a:p>
            <a:endParaRPr lang="ar-JO" dirty="0" smtClean="0"/>
          </a:p>
          <a:p>
            <a:endParaRPr lang="ar-JO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026" name="AutoShape 2" descr="‫شرح لـ 5 من أهم حروف الجر‬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اهمية شبه جملة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>تكمن أهمية شبه الجملة في أنها تُعطي معنى وتُكمل المعنى، وتؤثر في بنية الجملة وإعرابها. </a:t>
            </a:r>
            <a:br>
              <a:rPr lang="ar-JO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امثلة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b="1" dirty="0" smtClean="0"/>
              <a:t>في </a:t>
            </a:r>
            <a:r>
              <a:rPr lang="ar-JO" b="1" dirty="0" smtClean="0"/>
              <a:t>البيت</a:t>
            </a:r>
            <a:r>
              <a:rPr lang="ar-JO" dirty="0" smtClean="0"/>
              <a:t>: </a:t>
            </a:r>
            <a:r>
              <a:rPr lang="ar-JO" dirty="0" smtClean="0"/>
              <a:t>في </a:t>
            </a:r>
            <a:r>
              <a:rPr lang="ar-JO" dirty="0" smtClean="0"/>
              <a:t>حرف </a:t>
            </a:r>
            <a:r>
              <a:rPr lang="ar-JO" dirty="0" smtClean="0"/>
              <a:t>جر، والبيت اسم مجرور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شكرا للأستماع</a:t>
            </a:r>
          </a:p>
          <a:p>
            <a:endParaRPr lang="ar-JO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69</TotalTime>
  <Words>44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Civic</vt:lpstr>
      <vt:lpstr>شبه جملة</vt:lpstr>
      <vt:lpstr>تعريف</vt:lpstr>
      <vt:lpstr>اهمية شبه جملة</vt:lpstr>
      <vt:lpstr>امثلة</vt:lpstr>
      <vt:lpstr>Slide 5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شبه جملة</dc:title>
  <dc:creator>admin</dc:creator>
  <cp:lastModifiedBy>admin</cp:lastModifiedBy>
  <cp:revision>1</cp:revision>
  <dcterms:created xsi:type="dcterms:W3CDTF">2025-11-26T16:03:28Z</dcterms:created>
  <dcterms:modified xsi:type="dcterms:W3CDTF">2025-11-26T17:13:04Z</dcterms:modified>
</cp:coreProperties>
</file>