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5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sreen AL-Maqattesh" initials="NA" lastIdx="1" clrIdx="0">
    <p:extLst>
      <p:ext uri="{19B8F6BF-5375-455C-9EA6-DF929625EA0E}">
        <p15:presenceInfo xmlns:p15="http://schemas.microsoft.com/office/powerpoint/2012/main" userId="S::Nisreen.AL-Maqattesh@dar.com::dfb1607f-7703-4777-a88c-4e5fd80a6ab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5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316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30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351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785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88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39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960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2839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646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91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052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271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92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00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773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398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95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729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116FD-C4D4-B8AE-133A-0B2F3C002C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180730" y="1140987"/>
            <a:ext cx="11709646" cy="2383448"/>
          </a:xfrm>
        </p:spPr>
        <p:txBody>
          <a:bodyPr>
            <a:normAutofit/>
          </a:bodyPr>
          <a:lstStyle/>
          <a:p>
            <a:r>
              <a:rPr lang="ar-JO" sz="9600" dirty="0"/>
              <a:t>شبه الجملة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980664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E5641C4-FFA7-2296-BD1F-77786BD0AD03}"/>
              </a:ext>
            </a:extLst>
          </p:cNvPr>
          <p:cNvSpPr/>
          <p:nvPr/>
        </p:nvSpPr>
        <p:spPr>
          <a:xfrm>
            <a:off x="2050741" y="272065"/>
            <a:ext cx="8568171" cy="197084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E3ABC0-EC38-36BF-6D81-77417EF42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272065"/>
            <a:ext cx="10018712" cy="1752599"/>
          </a:xfrm>
        </p:spPr>
        <p:txBody>
          <a:bodyPr>
            <a:normAutofit/>
          </a:bodyPr>
          <a:lstStyle/>
          <a:p>
            <a:r>
              <a:rPr lang="ar-JO" sz="6600" dirty="0"/>
              <a:t>ما هي شبه الجملة؟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6ECEC-5B62-D183-11E6-A8BBD5A31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553593"/>
            <a:ext cx="10018713" cy="4225770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JO" sz="2800" b="1" dirty="0"/>
              <a:t>هي كلمة أو أكثر تأتي في الجملة لتوضح</a:t>
            </a:r>
          </a:p>
          <a:p>
            <a:pPr marL="0" indent="0" algn="ctr" rtl="1">
              <a:buNone/>
            </a:pPr>
            <a:r>
              <a:rPr lang="ar-JO" sz="2800" b="1" dirty="0"/>
              <a:t> معنى إضافي مثل المكان أو الزمان أو السبب.</a:t>
            </a:r>
          </a:p>
          <a:p>
            <a:pPr marL="0" indent="0" algn="ctr" rtl="1">
              <a:buNone/>
            </a:pPr>
            <a:r>
              <a:rPr lang="ar-JO" sz="2800" b="1" dirty="0"/>
              <a:t>و من أشكال شبه الجملة (حرف الجر و اسم المجرور )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048567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9B4E6-A13F-B899-F784-8B4F223AB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8785" y="1750750"/>
            <a:ext cx="10018713" cy="1051080"/>
          </a:xfrm>
        </p:spPr>
        <p:txBody>
          <a:bodyPr/>
          <a:lstStyle/>
          <a:p>
            <a:pPr marL="457200" lvl="1" indent="0" algn="r" rtl="1">
              <a:buNone/>
            </a:pPr>
            <a:r>
              <a:rPr lang="ar-JO" dirty="0"/>
              <a:t>كلمة تُستخدم لربط الاسم بباقي الجملة، ويأتي بعدها اسم يسمى </a:t>
            </a:r>
            <a:r>
              <a:rPr lang="ar-JO" b="1" dirty="0"/>
              <a:t>اسم مجرور</a:t>
            </a:r>
            <a:r>
              <a:rPr lang="ar-JO" dirty="0"/>
              <a:t>.</a:t>
            </a:r>
          </a:p>
          <a:p>
            <a:pPr marL="457200" lvl="1" indent="0" algn="r" rtl="1">
              <a:buNone/>
            </a:pPr>
            <a:r>
              <a:rPr lang="ar-JO" dirty="0">
                <a:solidFill>
                  <a:schemeClr val="accent4"/>
                </a:solidFill>
              </a:rPr>
              <a:t>اسم المجرور</a:t>
            </a:r>
            <a:r>
              <a:rPr lang="ar-JO" dirty="0"/>
              <a:t>: الاسم الذي يأتي بعد حرف الجر، وعلامة جره </a:t>
            </a:r>
            <a:r>
              <a:rPr lang="ar-JO" b="1" dirty="0"/>
              <a:t>الكسرة</a:t>
            </a:r>
            <a:r>
              <a:rPr lang="ar-JO" dirty="0"/>
              <a:t> </a:t>
            </a: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2C61DEA-A5E1-BB5E-90EA-C69D2D4C7526}"/>
              </a:ext>
            </a:extLst>
          </p:cNvPr>
          <p:cNvSpPr/>
          <p:nvPr/>
        </p:nvSpPr>
        <p:spPr>
          <a:xfrm>
            <a:off x="2534224" y="170524"/>
            <a:ext cx="7279690" cy="15802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06B85E-5D19-B98F-B6DB-91443AD6D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608" y="84338"/>
            <a:ext cx="9267069" cy="1752599"/>
          </a:xfrm>
        </p:spPr>
        <p:txBody>
          <a:bodyPr>
            <a:normAutofit/>
          </a:bodyPr>
          <a:lstStyle/>
          <a:p>
            <a:r>
              <a:rPr lang="ar-JO" sz="5400" dirty="0"/>
              <a:t>حروف الجر</a:t>
            </a:r>
            <a:endParaRPr lang="en-US" sz="5400" dirty="0"/>
          </a:p>
        </p:txBody>
      </p:sp>
      <p:pic>
        <p:nvPicPr>
          <p:cNvPr id="1026" name="Picture 2" descr="تعليم حروف الجر للأطفال مع الآمثلة والإختبار - YouTube">
            <a:extLst>
              <a:ext uri="{FF2B5EF4-FFF2-40B4-BE49-F238E27FC236}">
                <a16:creationId xmlns:a16="http://schemas.microsoft.com/office/drawing/2014/main" id="{14D69564-9165-B350-2611-6A58CCE079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93" b="13293"/>
          <a:stretch>
            <a:fillRect/>
          </a:stretch>
        </p:blipFill>
        <p:spPr bwMode="auto">
          <a:xfrm>
            <a:off x="2414725" y="2844922"/>
            <a:ext cx="8637973" cy="3842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502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41E00-F6F7-DEC6-24A0-BCD636822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جمل شبه الجملة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120DA-F49E-C8C2-BBA7-373F9EE65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086252"/>
            <a:ext cx="10018713" cy="4771749"/>
          </a:xfrm>
        </p:spPr>
        <p:txBody>
          <a:bodyPr/>
          <a:lstStyle/>
          <a:p>
            <a:pPr algn="r" rtl="1"/>
            <a:r>
              <a:rPr lang="ar-JO" dirty="0"/>
              <a:t>جلستُ </a:t>
            </a:r>
            <a:r>
              <a:rPr lang="ar-JO" b="1" dirty="0"/>
              <a:t>في الحديقة</a:t>
            </a:r>
            <a:r>
              <a:rPr lang="ar-JO" dirty="0"/>
              <a:t>.</a:t>
            </a:r>
          </a:p>
          <a:p>
            <a:pPr algn="r" rtl="1"/>
            <a:r>
              <a:rPr lang="ar-JO" dirty="0"/>
              <a:t>الكتاب موجود </a:t>
            </a:r>
            <a:r>
              <a:rPr lang="ar-JO" b="1" dirty="0"/>
              <a:t>على الطاولة</a:t>
            </a:r>
            <a:r>
              <a:rPr lang="ar-JO" dirty="0"/>
              <a:t>.</a:t>
            </a:r>
          </a:p>
          <a:p>
            <a:pPr algn="r" rtl="1"/>
            <a:r>
              <a:rPr lang="ar-JO" dirty="0"/>
              <a:t>خرجتُ </a:t>
            </a:r>
            <a:r>
              <a:rPr lang="ar-JO" b="1" dirty="0"/>
              <a:t>من البيت</a:t>
            </a:r>
            <a:r>
              <a:rPr lang="ar-JO" dirty="0"/>
              <a:t>.</a:t>
            </a:r>
          </a:p>
          <a:p>
            <a:pPr marL="0" indent="0" algn="r" rtl="1">
              <a:buNone/>
            </a:pPr>
            <a:r>
              <a:rPr lang="ar-JO" b="1" i="1" u="sng" dirty="0">
                <a:solidFill>
                  <a:srgbClr val="FF0000"/>
                </a:solidFill>
              </a:rPr>
              <a:t>ملاحظة</a:t>
            </a:r>
            <a:r>
              <a:rPr lang="ar-JO" i="1" dirty="0"/>
              <a:t>:</a:t>
            </a:r>
            <a:r>
              <a:rPr lang="ar-JO" dirty="0"/>
              <a:t> الكلمات بالخط العريض هي شبه الجملة (حرف الجر + اسم المجرور).</a:t>
            </a: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097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9A415-9AAA-834C-966C-CFF8CF810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507" y="703556"/>
            <a:ext cx="10018713" cy="4516515"/>
          </a:xfrm>
        </p:spPr>
        <p:txBody>
          <a:bodyPr>
            <a:normAutofit/>
          </a:bodyPr>
          <a:lstStyle/>
          <a:p>
            <a:r>
              <a:rPr lang="ar-JO" sz="5400" b="1" dirty="0"/>
              <a:t>شكرا لحسن استماعكم</a:t>
            </a:r>
            <a:br>
              <a:rPr lang="ar-JO" sz="5400" b="1" dirty="0"/>
            </a:br>
            <a:br>
              <a:rPr lang="ar-JO" sz="5400" b="1" dirty="0"/>
            </a:br>
            <a:r>
              <a:rPr lang="ar-JO" sz="5400" b="1" dirty="0"/>
              <a:t>مريانا دبابنة  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592530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88</TotalTime>
  <Words>104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Corbel</vt:lpstr>
      <vt:lpstr>Parallax</vt:lpstr>
      <vt:lpstr>شبه الجملة</vt:lpstr>
      <vt:lpstr>ما هي شبه الجملة؟</vt:lpstr>
      <vt:lpstr>حروف الجر</vt:lpstr>
      <vt:lpstr>جمل شبه الجملة</vt:lpstr>
      <vt:lpstr>شكرا لحسن استماعكم  مريانا دبابنة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Nisreen AL-Maqattesh</dc:creator>
  <cp:lastModifiedBy>Nisreen AL-Maqattesh</cp:lastModifiedBy>
  <cp:revision>1</cp:revision>
  <dcterms:created xsi:type="dcterms:W3CDTF">2025-11-25T10:45:46Z</dcterms:created>
  <dcterms:modified xsi:type="dcterms:W3CDTF">2025-11-25T12:14:43Z</dcterms:modified>
</cp:coreProperties>
</file>