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5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5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606B32-D448-4DB1-872B-0E4218AAD0BF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2750335-2524-4FB2-9B18-26D24811B3EA}">
      <dgm:prSet phldrT="[Text]" phldr="0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ar-JO" b="1" dirty="0">
              <a:solidFill>
                <a:schemeClr val="tx1"/>
              </a:solidFill>
            </a:rPr>
            <a:t>الاسم</a:t>
          </a:r>
          <a:r>
            <a:rPr lang="ar-JO" dirty="0"/>
            <a:t> </a:t>
          </a:r>
          <a:endParaRPr lang="en-US" dirty="0"/>
        </a:p>
      </dgm:t>
    </dgm:pt>
    <dgm:pt modelId="{CE6C1D13-73EC-47B9-98AB-0826969CF887}" type="parTrans" cxnId="{E9E15DDC-5E3F-4CF9-A575-D19576477A9F}">
      <dgm:prSet/>
      <dgm:spPr/>
      <dgm:t>
        <a:bodyPr/>
        <a:lstStyle/>
        <a:p>
          <a:endParaRPr lang="en-US"/>
        </a:p>
      </dgm:t>
    </dgm:pt>
    <dgm:pt modelId="{6B2FFB9D-C306-455F-BAF8-AC869ACD7902}" type="sibTrans" cxnId="{E9E15DDC-5E3F-4CF9-A575-D19576477A9F}">
      <dgm:prSet/>
      <dgm:spPr/>
      <dgm:t>
        <a:bodyPr/>
        <a:lstStyle/>
        <a:p>
          <a:endParaRPr lang="en-US"/>
        </a:p>
      </dgm:t>
    </dgm:pt>
    <dgm:pt modelId="{26BD7492-1D24-4D6D-B912-FA6412DE6E1C}">
      <dgm:prSet phldrT="[Text]" phldr="0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ar-JO" sz="1800" b="1" dirty="0">
              <a:solidFill>
                <a:schemeClr val="tx1"/>
              </a:solidFill>
            </a:rPr>
            <a:t>اسم حيوان </a:t>
          </a:r>
        </a:p>
        <a:p>
          <a:r>
            <a:rPr lang="ar-JO" sz="1800" b="0" dirty="0">
              <a:solidFill>
                <a:schemeClr val="tx1"/>
              </a:solidFill>
            </a:rPr>
            <a:t>(أسد, قط)</a:t>
          </a:r>
          <a:endParaRPr lang="en-US" sz="1800" b="0" dirty="0">
            <a:solidFill>
              <a:schemeClr val="tx1"/>
            </a:solidFill>
          </a:endParaRPr>
        </a:p>
      </dgm:t>
    </dgm:pt>
    <dgm:pt modelId="{EF397E24-C4DA-4AB2-BB23-959C0A06CCEC}" type="parTrans" cxnId="{41F63E6B-E5DF-49AE-A2A1-04396206D74C}">
      <dgm:prSet/>
      <dgm:spPr/>
      <dgm:t>
        <a:bodyPr/>
        <a:lstStyle/>
        <a:p>
          <a:endParaRPr lang="en-US"/>
        </a:p>
      </dgm:t>
    </dgm:pt>
    <dgm:pt modelId="{589BC2EF-C53E-419C-8099-0CB0D8AE4EEF}" type="sibTrans" cxnId="{41F63E6B-E5DF-49AE-A2A1-04396206D74C}">
      <dgm:prSet/>
      <dgm:spPr/>
      <dgm:t>
        <a:bodyPr/>
        <a:lstStyle/>
        <a:p>
          <a:endParaRPr lang="en-US"/>
        </a:p>
      </dgm:t>
    </dgm:pt>
    <dgm:pt modelId="{4397698E-0EE8-46BC-9D06-DD4F09F55F4E}">
      <dgm:prSet phldrT="[Text]" phldr="0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ar-JO" sz="1800" b="1" dirty="0">
              <a:solidFill>
                <a:schemeClr val="tx1"/>
              </a:solidFill>
            </a:rPr>
            <a:t>اسم انسان</a:t>
          </a:r>
        </a:p>
        <a:p>
          <a:pPr algn="ctr"/>
          <a:r>
            <a:rPr lang="ar-JO" sz="1800" b="0" dirty="0">
              <a:solidFill>
                <a:schemeClr val="tx1"/>
              </a:solidFill>
            </a:rPr>
            <a:t>(راشد, ماريا) </a:t>
          </a:r>
          <a:endParaRPr lang="en-US" sz="1800" b="0" dirty="0">
            <a:solidFill>
              <a:schemeClr val="tx1"/>
            </a:solidFill>
          </a:endParaRPr>
        </a:p>
      </dgm:t>
    </dgm:pt>
    <dgm:pt modelId="{D297C563-CC21-4E7A-87CA-5A824A405608}" type="parTrans" cxnId="{70A97F1E-6269-4870-A787-81E9F0BFD4D5}">
      <dgm:prSet/>
      <dgm:spPr/>
      <dgm:t>
        <a:bodyPr/>
        <a:lstStyle/>
        <a:p>
          <a:endParaRPr lang="en-US"/>
        </a:p>
      </dgm:t>
    </dgm:pt>
    <dgm:pt modelId="{3A790D08-16C0-44E3-9671-7ADFF6D83461}" type="sibTrans" cxnId="{70A97F1E-6269-4870-A787-81E9F0BFD4D5}">
      <dgm:prSet/>
      <dgm:spPr/>
      <dgm:t>
        <a:bodyPr/>
        <a:lstStyle/>
        <a:p>
          <a:endParaRPr lang="en-US"/>
        </a:p>
      </dgm:t>
    </dgm:pt>
    <dgm:pt modelId="{DDEF82AD-198A-404B-8AE7-2D9886C1AB8C}">
      <dgm:prSet phldrT="[Text]" phldr="0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ar-JO" sz="1800" b="1" dirty="0">
              <a:solidFill>
                <a:schemeClr val="tx1"/>
              </a:solidFill>
            </a:rPr>
            <a:t>اسم جماد</a:t>
          </a:r>
        </a:p>
        <a:p>
          <a:r>
            <a:rPr lang="ar-JO" sz="1800" dirty="0">
              <a:solidFill>
                <a:schemeClr val="tx1"/>
              </a:solidFill>
            </a:rPr>
            <a:t>(باب, قلم)</a:t>
          </a:r>
          <a:endParaRPr lang="en-US" sz="1800" dirty="0">
            <a:solidFill>
              <a:schemeClr val="tx1"/>
            </a:solidFill>
          </a:endParaRPr>
        </a:p>
      </dgm:t>
    </dgm:pt>
    <dgm:pt modelId="{1DD5E81A-38A8-4265-9F3A-B7DDE25F82E4}" type="parTrans" cxnId="{B2D4BA3A-19AF-44D1-9EA9-295F3E52860D}">
      <dgm:prSet/>
      <dgm:spPr/>
      <dgm:t>
        <a:bodyPr/>
        <a:lstStyle/>
        <a:p>
          <a:endParaRPr lang="en-US"/>
        </a:p>
      </dgm:t>
    </dgm:pt>
    <dgm:pt modelId="{3DF35F4E-F43F-4AE5-9B15-20B5A5E9E4B2}" type="sibTrans" cxnId="{B2D4BA3A-19AF-44D1-9EA9-295F3E52860D}">
      <dgm:prSet/>
      <dgm:spPr/>
      <dgm:t>
        <a:bodyPr/>
        <a:lstStyle/>
        <a:p>
          <a:endParaRPr lang="en-US"/>
        </a:p>
      </dgm:t>
    </dgm:pt>
    <dgm:pt modelId="{35D9EC7C-ED13-48FA-9548-BC9EE063BDA5}">
      <dgm:prSet phldrT="[Text]" phldr="1" custRadScaleRad="153820" custRadScaleInc="-123603"/>
      <dgm:spPr/>
      <dgm:t>
        <a:bodyPr/>
        <a:lstStyle/>
        <a:p>
          <a:endParaRPr lang="en-US" dirty="0"/>
        </a:p>
      </dgm:t>
    </dgm:pt>
    <dgm:pt modelId="{57DF764B-AE67-4695-A95C-C5E2CAB17F06}" type="parTrans" cxnId="{F4B6BA0D-CAC3-4FFF-9788-002263C70CB1}">
      <dgm:prSet/>
      <dgm:spPr/>
      <dgm:t>
        <a:bodyPr/>
        <a:lstStyle/>
        <a:p>
          <a:endParaRPr lang="en-US"/>
        </a:p>
      </dgm:t>
    </dgm:pt>
    <dgm:pt modelId="{6091C68A-95C3-43E6-8574-86FA190DB007}" type="sibTrans" cxnId="{F4B6BA0D-CAC3-4FFF-9788-002263C70CB1}">
      <dgm:prSet/>
      <dgm:spPr/>
      <dgm:t>
        <a:bodyPr/>
        <a:lstStyle/>
        <a:p>
          <a:endParaRPr lang="en-US"/>
        </a:p>
      </dgm:t>
    </dgm:pt>
    <dgm:pt modelId="{03051EC8-BBF7-4173-ABFA-A9284F91AC37}">
      <dgm:prSet phldrT="[Text]" phldr="0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ar-JO" sz="1800" b="1" dirty="0">
              <a:solidFill>
                <a:schemeClr val="tx1"/>
              </a:solidFill>
            </a:rPr>
            <a:t>اسم مكان</a:t>
          </a:r>
        </a:p>
        <a:p>
          <a:r>
            <a:rPr lang="ar-JO" sz="1800" b="1" dirty="0">
              <a:solidFill>
                <a:schemeClr val="tx1"/>
              </a:solidFill>
            </a:rPr>
            <a:t> </a:t>
          </a:r>
          <a:r>
            <a:rPr lang="ar-JO" sz="1800" b="0" dirty="0">
              <a:solidFill>
                <a:schemeClr val="tx1"/>
              </a:solidFill>
            </a:rPr>
            <a:t>(بيت, حديقة) </a:t>
          </a:r>
          <a:endParaRPr lang="en-US" sz="1800" b="1" dirty="0">
            <a:solidFill>
              <a:schemeClr val="tx1"/>
            </a:solidFill>
          </a:endParaRPr>
        </a:p>
      </dgm:t>
    </dgm:pt>
    <dgm:pt modelId="{18C4174D-5514-4B05-B8E0-35D15CAEA75C}" type="parTrans" cxnId="{BE7F6A5D-C26B-4FA3-B228-2448C7C341D3}">
      <dgm:prSet/>
      <dgm:spPr/>
      <dgm:t>
        <a:bodyPr/>
        <a:lstStyle/>
        <a:p>
          <a:endParaRPr lang="en-US"/>
        </a:p>
      </dgm:t>
    </dgm:pt>
    <dgm:pt modelId="{3AD78571-179D-4EDA-B638-44F63E21EBE5}" type="sibTrans" cxnId="{BE7F6A5D-C26B-4FA3-B228-2448C7C341D3}">
      <dgm:prSet/>
      <dgm:spPr/>
      <dgm:t>
        <a:bodyPr/>
        <a:lstStyle/>
        <a:p>
          <a:endParaRPr lang="en-US"/>
        </a:p>
      </dgm:t>
    </dgm:pt>
    <dgm:pt modelId="{655604AA-7CC5-4EA0-B5E5-7176F045A1DD}">
      <dgm:prSet phldrT="[Text]" phldr="0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ar-JO" sz="1800" b="1" dirty="0">
              <a:solidFill>
                <a:schemeClr val="tx1"/>
              </a:solidFill>
            </a:rPr>
            <a:t>اسم إشارة </a:t>
          </a:r>
        </a:p>
        <a:p>
          <a:r>
            <a:rPr lang="ar-JO" sz="1800" b="0" dirty="0">
              <a:solidFill>
                <a:schemeClr val="tx1"/>
              </a:solidFill>
            </a:rPr>
            <a:t>(هذا, هاتان)</a:t>
          </a:r>
          <a:endParaRPr lang="en-US" sz="1800" b="0" dirty="0">
            <a:solidFill>
              <a:schemeClr val="tx1"/>
            </a:solidFill>
          </a:endParaRPr>
        </a:p>
      </dgm:t>
    </dgm:pt>
    <dgm:pt modelId="{086CB009-55BA-43CF-BB47-2C38AB5098D7}" type="parTrans" cxnId="{26E19463-34C7-4E72-9B76-10D03A0F1BC9}">
      <dgm:prSet/>
      <dgm:spPr/>
      <dgm:t>
        <a:bodyPr/>
        <a:lstStyle/>
        <a:p>
          <a:endParaRPr lang="en-US"/>
        </a:p>
      </dgm:t>
    </dgm:pt>
    <dgm:pt modelId="{EDB05FDF-D9C9-4809-8CFA-6FEA230600CF}" type="sibTrans" cxnId="{26E19463-34C7-4E72-9B76-10D03A0F1BC9}">
      <dgm:prSet/>
      <dgm:spPr/>
      <dgm:t>
        <a:bodyPr/>
        <a:lstStyle/>
        <a:p>
          <a:endParaRPr lang="en-US"/>
        </a:p>
      </dgm:t>
    </dgm:pt>
    <dgm:pt modelId="{829FBB27-E415-416A-8465-4BE4C5759DD3}">
      <dgm:prSet phldrT="[Text]" phldr="0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ar-JO" sz="1800" b="1" dirty="0">
              <a:solidFill>
                <a:schemeClr val="tx1"/>
              </a:solidFill>
            </a:rPr>
            <a:t>اسم زمان</a:t>
          </a:r>
        </a:p>
        <a:p>
          <a:r>
            <a:rPr lang="ar-JO" sz="1800" b="0" dirty="0">
              <a:solidFill>
                <a:schemeClr val="tx1"/>
              </a:solidFill>
            </a:rPr>
            <a:t>(مساء, شتاء)</a:t>
          </a:r>
          <a:endParaRPr lang="en-US" sz="1800" b="0" dirty="0">
            <a:solidFill>
              <a:schemeClr val="tx1"/>
            </a:solidFill>
          </a:endParaRPr>
        </a:p>
      </dgm:t>
    </dgm:pt>
    <dgm:pt modelId="{FE449445-8313-4D5E-A043-ABE809B4B970}" type="parTrans" cxnId="{B01F0F58-E79E-4958-8248-0B9A8B6AAEF0}">
      <dgm:prSet/>
      <dgm:spPr/>
      <dgm:t>
        <a:bodyPr/>
        <a:lstStyle/>
        <a:p>
          <a:endParaRPr lang="en-US"/>
        </a:p>
      </dgm:t>
    </dgm:pt>
    <dgm:pt modelId="{87FC9DF3-87BC-4D46-804B-CEB2AE3FFC1F}" type="sibTrans" cxnId="{B01F0F58-E79E-4958-8248-0B9A8B6AAEF0}">
      <dgm:prSet/>
      <dgm:spPr/>
      <dgm:t>
        <a:bodyPr/>
        <a:lstStyle/>
        <a:p>
          <a:endParaRPr lang="en-US"/>
        </a:p>
      </dgm:t>
    </dgm:pt>
    <dgm:pt modelId="{C9C0D6B6-E83B-414A-B42E-166991B40C9E}" type="pres">
      <dgm:prSet presAssocID="{4D606B32-D448-4DB1-872B-0E4218AAD0B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D53757C4-3E35-40E6-AD34-30DC0946E60E}" type="pres">
      <dgm:prSet presAssocID="{92750335-2524-4FB2-9B18-26D24811B3EA}" presName="singleCycle" presStyleCnt="0"/>
      <dgm:spPr/>
    </dgm:pt>
    <dgm:pt modelId="{5C27E03B-421B-42EE-83A4-68F9280312A7}" type="pres">
      <dgm:prSet presAssocID="{92750335-2524-4FB2-9B18-26D24811B3EA}" presName="singleCenter" presStyleLbl="node1" presStyleIdx="0" presStyleCnt="7" custScaleY="77285" custLinFactNeighborX="-7524" custLinFactNeighborY="-8929">
        <dgm:presLayoutVars>
          <dgm:chMax val="7"/>
          <dgm:chPref val="7"/>
        </dgm:presLayoutVars>
      </dgm:prSet>
      <dgm:spPr/>
    </dgm:pt>
    <dgm:pt modelId="{8BEC9573-F169-4C23-8491-FB1F2255AD82}" type="pres">
      <dgm:prSet presAssocID="{EF397E24-C4DA-4AB2-BB23-959C0A06CCEC}" presName="Name56" presStyleLbl="parChTrans1D2" presStyleIdx="0" presStyleCnt="6"/>
      <dgm:spPr/>
    </dgm:pt>
    <dgm:pt modelId="{2672766B-4C70-4EBA-A104-60395A29567B}" type="pres">
      <dgm:prSet presAssocID="{26BD7492-1D24-4D6D-B912-FA6412DE6E1C}" presName="text0" presStyleLbl="node1" presStyleIdx="1" presStyleCnt="7" custScaleX="182978" custRadScaleRad="174761" custRadScaleInc="-190471">
        <dgm:presLayoutVars>
          <dgm:bulletEnabled val="1"/>
        </dgm:presLayoutVars>
      </dgm:prSet>
      <dgm:spPr/>
    </dgm:pt>
    <dgm:pt modelId="{50480C83-65FF-44D4-A180-64904CEEF41F}" type="pres">
      <dgm:prSet presAssocID="{D297C563-CC21-4E7A-87CA-5A824A405608}" presName="Name56" presStyleLbl="parChTrans1D2" presStyleIdx="1" presStyleCnt="6"/>
      <dgm:spPr/>
    </dgm:pt>
    <dgm:pt modelId="{0F2FC211-1443-4407-96E9-87ADF93FED9D}" type="pres">
      <dgm:prSet presAssocID="{4397698E-0EE8-46BC-9D06-DD4F09F55F4E}" presName="text0" presStyleLbl="node1" presStyleIdx="2" presStyleCnt="7" custScaleX="197316" custRadScaleRad="134371" custRadScaleInc="-49609">
        <dgm:presLayoutVars>
          <dgm:bulletEnabled val="1"/>
        </dgm:presLayoutVars>
      </dgm:prSet>
      <dgm:spPr/>
    </dgm:pt>
    <dgm:pt modelId="{7444F89F-2E58-4717-A384-327A3596EC91}" type="pres">
      <dgm:prSet presAssocID="{1DD5E81A-38A8-4265-9F3A-B7DDE25F82E4}" presName="Name56" presStyleLbl="parChTrans1D2" presStyleIdx="2" presStyleCnt="6"/>
      <dgm:spPr/>
    </dgm:pt>
    <dgm:pt modelId="{39478312-DC7D-42D8-BA67-E29F71A324E0}" type="pres">
      <dgm:prSet presAssocID="{DDEF82AD-198A-404B-8AE7-2D9886C1AB8C}" presName="text0" presStyleLbl="node1" presStyleIdx="3" presStyleCnt="7" custScaleX="188873" custRadScaleRad="175310" custRadScaleInc="-115414">
        <dgm:presLayoutVars>
          <dgm:bulletEnabled val="1"/>
        </dgm:presLayoutVars>
      </dgm:prSet>
      <dgm:spPr/>
    </dgm:pt>
    <dgm:pt modelId="{2D6A1B7D-EEED-4275-ADA4-1337164837F3}" type="pres">
      <dgm:prSet presAssocID="{18C4174D-5514-4B05-B8E0-35D15CAEA75C}" presName="Name56" presStyleLbl="parChTrans1D2" presStyleIdx="3" presStyleCnt="6"/>
      <dgm:spPr/>
    </dgm:pt>
    <dgm:pt modelId="{240C47CC-4C43-4302-B8D3-74744E2C15CE}" type="pres">
      <dgm:prSet presAssocID="{03051EC8-BBF7-4173-ABFA-A9284F91AC37}" presName="text0" presStyleLbl="node1" presStyleIdx="4" presStyleCnt="7" custScaleX="191356" custRadScaleRad="118353" custRadScaleInc="-178150">
        <dgm:presLayoutVars>
          <dgm:bulletEnabled val="1"/>
        </dgm:presLayoutVars>
      </dgm:prSet>
      <dgm:spPr/>
    </dgm:pt>
    <dgm:pt modelId="{CB5E5ADB-0837-4AF0-A99C-86261B034EF2}" type="pres">
      <dgm:prSet presAssocID="{086CB009-55BA-43CF-BB47-2C38AB5098D7}" presName="Name56" presStyleLbl="parChTrans1D2" presStyleIdx="4" presStyleCnt="6"/>
      <dgm:spPr/>
    </dgm:pt>
    <dgm:pt modelId="{5FCBB823-F574-498F-AE3A-A2DB3BEC88DD}" type="pres">
      <dgm:prSet presAssocID="{655604AA-7CC5-4EA0-B5E5-7176F045A1DD}" presName="text0" presStyleLbl="node1" presStyleIdx="5" presStyleCnt="7" custScaleX="191449" custRadScaleRad="156398" custRadScaleInc="8450">
        <dgm:presLayoutVars>
          <dgm:bulletEnabled val="1"/>
        </dgm:presLayoutVars>
      </dgm:prSet>
      <dgm:spPr/>
    </dgm:pt>
    <dgm:pt modelId="{47722F28-9A65-4E65-B982-7FF208450FDF}" type="pres">
      <dgm:prSet presAssocID="{FE449445-8313-4D5E-A043-ABE809B4B970}" presName="Name56" presStyleLbl="parChTrans1D2" presStyleIdx="5" presStyleCnt="6"/>
      <dgm:spPr/>
    </dgm:pt>
    <dgm:pt modelId="{0A79C5E1-2CCC-4E81-A73B-13F51A4F8E3D}" type="pres">
      <dgm:prSet presAssocID="{829FBB27-E415-416A-8465-4BE4C5759DD3}" presName="text0" presStyleLbl="node1" presStyleIdx="6" presStyleCnt="7" custScaleX="180881" custRadScaleRad="205774" custRadScaleInc="-81933">
        <dgm:presLayoutVars>
          <dgm:bulletEnabled val="1"/>
        </dgm:presLayoutVars>
      </dgm:prSet>
      <dgm:spPr/>
    </dgm:pt>
  </dgm:ptLst>
  <dgm:cxnLst>
    <dgm:cxn modelId="{0CF8D30B-C89A-4263-86DF-05145865B6F5}" type="presOf" srcId="{26BD7492-1D24-4D6D-B912-FA6412DE6E1C}" destId="{2672766B-4C70-4EBA-A104-60395A29567B}" srcOrd="0" destOrd="0" presId="urn:microsoft.com/office/officeart/2008/layout/RadialCluster"/>
    <dgm:cxn modelId="{F4B6BA0D-CAC3-4FFF-9788-002263C70CB1}" srcId="{4D606B32-D448-4DB1-872B-0E4218AAD0BF}" destId="{35D9EC7C-ED13-48FA-9548-BC9EE063BDA5}" srcOrd="1" destOrd="0" parTransId="{57DF764B-AE67-4695-A95C-C5E2CAB17F06}" sibTransId="{6091C68A-95C3-43E6-8574-86FA190DB007}"/>
    <dgm:cxn modelId="{70A97F1E-6269-4870-A787-81E9F0BFD4D5}" srcId="{92750335-2524-4FB2-9B18-26D24811B3EA}" destId="{4397698E-0EE8-46BC-9D06-DD4F09F55F4E}" srcOrd="1" destOrd="0" parTransId="{D297C563-CC21-4E7A-87CA-5A824A405608}" sibTransId="{3A790D08-16C0-44E3-9671-7ADFF6D83461}"/>
    <dgm:cxn modelId="{B2D4BA3A-19AF-44D1-9EA9-295F3E52860D}" srcId="{92750335-2524-4FB2-9B18-26D24811B3EA}" destId="{DDEF82AD-198A-404B-8AE7-2D9886C1AB8C}" srcOrd="2" destOrd="0" parTransId="{1DD5E81A-38A8-4265-9F3A-B7DDE25F82E4}" sibTransId="{3DF35F4E-F43F-4AE5-9B15-20B5A5E9E4B2}"/>
    <dgm:cxn modelId="{BE7F6A5D-C26B-4FA3-B228-2448C7C341D3}" srcId="{92750335-2524-4FB2-9B18-26D24811B3EA}" destId="{03051EC8-BBF7-4173-ABFA-A9284F91AC37}" srcOrd="3" destOrd="0" parTransId="{18C4174D-5514-4B05-B8E0-35D15CAEA75C}" sibTransId="{3AD78571-179D-4EDA-B638-44F63E21EBE5}"/>
    <dgm:cxn modelId="{B26FDB42-96DC-4C46-95AA-9F7F3EAEFE74}" type="presOf" srcId="{03051EC8-BBF7-4173-ABFA-A9284F91AC37}" destId="{240C47CC-4C43-4302-B8D3-74744E2C15CE}" srcOrd="0" destOrd="0" presId="urn:microsoft.com/office/officeart/2008/layout/RadialCluster"/>
    <dgm:cxn modelId="{26E19463-34C7-4E72-9B76-10D03A0F1BC9}" srcId="{92750335-2524-4FB2-9B18-26D24811B3EA}" destId="{655604AA-7CC5-4EA0-B5E5-7176F045A1DD}" srcOrd="4" destOrd="0" parTransId="{086CB009-55BA-43CF-BB47-2C38AB5098D7}" sibTransId="{EDB05FDF-D9C9-4809-8CFA-6FEA230600CF}"/>
    <dgm:cxn modelId="{41F63E6B-E5DF-49AE-A2A1-04396206D74C}" srcId="{92750335-2524-4FB2-9B18-26D24811B3EA}" destId="{26BD7492-1D24-4D6D-B912-FA6412DE6E1C}" srcOrd="0" destOrd="0" parTransId="{EF397E24-C4DA-4AB2-BB23-959C0A06CCEC}" sibTransId="{589BC2EF-C53E-419C-8099-0CB0D8AE4EEF}"/>
    <dgm:cxn modelId="{B01F0F58-E79E-4958-8248-0B9A8B6AAEF0}" srcId="{92750335-2524-4FB2-9B18-26D24811B3EA}" destId="{829FBB27-E415-416A-8465-4BE4C5759DD3}" srcOrd="5" destOrd="0" parTransId="{FE449445-8313-4D5E-A043-ABE809B4B970}" sibTransId="{87FC9DF3-87BC-4D46-804B-CEB2AE3FFC1F}"/>
    <dgm:cxn modelId="{752A9E79-C27F-4815-9140-335721719913}" type="presOf" srcId="{18C4174D-5514-4B05-B8E0-35D15CAEA75C}" destId="{2D6A1B7D-EEED-4275-ADA4-1337164837F3}" srcOrd="0" destOrd="0" presId="urn:microsoft.com/office/officeart/2008/layout/RadialCluster"/>
    <dgm:cxn modelId="{37E6F379-22E4-43A1-8942-72B49D959B63}" type="presOf" srcId="{4D606B32-D448-4DB1-872B-0E4218AAD0BF}" destId="{C9C0D6B6-E83B-414A-B42E-166991B40C9E}" srcOrd="0" destOrd="0" presId="urn:microsoft.com/office/officeart/2008/layout/RadialCluster"/>
    <dgm:cxn modelId="{F599137F-68A0-44EC-92F7-44B06ECB1973}" type="presOf" srcId="{EF397E24-C4DA-4AB2-BB23-959C0A06CCEC}" destId="{8BEC9573-F169-4C23-8491-FB1F2255AD82}" srcOrd="0" destOrd="0" presId="urn:microsoft.com/office/officeart/2008/layout/RadialCluster"/>
    <dgm:cxn modelId="{54F74E80-3713-4BD9-88D7-F9240111B406}" type="presOf" srcId="{829FBB27-E415-416A-8465-4BE4C5759DD3}" destId="{0A79C5E1-2CCC-4E81-A73B-13F51A4F8E3D}" srcOrd="0" destOrd="0" presId="urn:microsoft.com/office/officeart/2008/layout/RadialCluster"/>
    <dgm:cxn modelId="{7740DB8F-F17B-44CD-9E95-CB0643922716}" type="presOf" srcId="{92750335-2524-4FB2-9B18-26D24811B3EA}" destId="{5C27E03B-421B-42EE-83A4-68F9280312A7}" srcOrd="0" destOrd="0" presId="urn:microsoft.com/office/officeart/2008/layout/RadialCluster"/>
    <dgm:cxn modelId="{9BB9B290-5599-43B2-ACEC-F0EC89311EA8}" type="presOf" srcId="{1DD5E81A-38A8-4265-9F3A-B7DDE25F82E4}" destId="{7444F89F-2E58-4717-A384-327A3596EC91}" srcOrd="0" destOrd="0" presId="urn:microsoft.com/office/officeart/2008/layout/RadialCluster"/>
    <dgm:cxn modelId="{CAB0CC92-3859-4C62-AFAC-DEEA4552F093}" type="presOf" srcId="{DDEF82AD-198A-404B-8AE7-2D9886C1AB8C}" destId="{39478312-DC7D-42D8-BA67-E29F71A324E0}" srcOrd="0" destOrd="0" presId="urn:microsoft.com/office/officeart/2008/layout/RadialCluster"/>
    <dgm:cxn modelId="{FC3E4495-3AD2-4E99-B994-4CBB40A0753E}" type="presOf" srcId="{FE449445-8313-4D5E-A043-ABE809B4B970}" destId="{47722F28-9A65-4E65-B982-7FF208450FDF}" srcOrd="0" destOrd="0" presId="urn:microsoft.com/office/officeart/2008/layout/RadialCluster"/>
    <dgm:cxn modelId="{658189A5-DF6B-4118-AB0A-5F65C46E896A}" type="presOf" srcId="{4397698E-0EE8-46BC-9D06-DD4F09F55F4E}" destId="{0F2FC211-1443-4407-96E9-87ADF93FED9D}" srcOrd="0" destOrd="0" presId="urn:microsoft.com/office/officeart/2008/layout/RadialCluster"/>
    <dgm:cxn modelId="{6FDCA9A7-37F9-4D64-A917-3DD75AF31824}" type="presOf" srcId="{655604AA-7CC5-4EA0-B5E5-7176F045A1DD}" destId="{5FCBB823-F574-498F-AE3A-A2DB3BEC88DD}" srcOrd="0" destOrd="0" presId="urn:microsoft.com/office/officeart/2008/layout/RadialCluster"/>
    <dgm:cxn modelId="{093895DB-4FBA-42FD-85C3-E9205988A522}" type="presOf" srcId="{086CB009-55BA-43CF-BB47-2C38AB5098D7}" destId="{CB5E5ADB-0837-4AF0-A99C-86261B034EF2}" srcOrd="0" destOrd="0" presId="urn:microsoft.com/office/officeart/2008/layout/RadialCluster"/>
    <dgm:cxn modelId="{E9E15DDC-5E3F-4CF9-A575-D19576477A9F}" srcId="{4D606B32-D448-4DB1-872B-0E4218AAD0BF}" destId="{92750335-2524-4FB2-9B18-26D24811B3EA}" srcOrd="0" destOrd="0" parTransId="{CE6C1D13-73EC-47B9-98AB-0826969CF887}" sibTransId="{6B2FFB9D-C306-455F-BAF8-AC869ACD7902}"/>
    <dgm:cxn modelId="{BE79B0DC-81A9-4175-BFF0-A88AADEADC33}" type="presOf" srcId="{D297C563-CC21-4E7A-87CA-5A824A405608}" destId="{50480C83-65FF-44D4-A180-64904CEEF41F}" srcOrd="0" destOrd="0" presId="urn:microsoft.com/office/officeart/2008/layout/RadialCluster"/>
    <dgm:cxn modelId="{5B12C51C-FD67-4333-A11B-0B1D228BB592}" type="presParOf" srcId="{C9C0D6B6-E83B-414A-B42E-166991B40C9E}" destId="{D53757C4-3E35-40E6-AD34-30DC0946E60E}" srcOrd="0" destOrd="0" presId="urn:microsoft.com/office/officeart/2008/layout/RadialCluster"/>
    <dgm:cxn modelId="{BD3202EF-6D88-4852-B122-39C23E8B8E08}" type="presParOf" srcId="{D53757C4-3E35-40E6-AD34-30DC0946E60E}" destId="{5C27E03B-421B-42EE-83A4-68F9280312A7}" srcOrd="0" destOrd="0" presId="urn:microsoft.com/office/officeart/2008/layout/RadialCluster"/>
    <dgm:cxn modelId="{EE4A206E-4F66-4C5A-A634-0192A08BCDA9}" type="presParOf" srcId="{D53757C4-3E35-40E6-AD34-30DC0946E60E}" destId="{8BEC9573-F169-4C23-8491-FB1F2255AD82}" srcOrd="1" destOrd="0" presId="urn:microsoft.com/office/officeart/2008/layout/RadialCluster"/>
    <dgm:cxn modelId="{34307263-6270-49B8-9F95-D66FC7AA79A2}" type="presParOf" srcId="{D53757C4-3E35-40E6-AD34-30DC0946E60E}" destId="{2672766B-4C70-4EBA-A104-60395A29567B}" srcOrd="2" destOrd="0" presId="urn:microsoft.com/office/officeart/2008/layout/RadialCluster"/>
    <dgm:cxn modelId="{353E87FA-D840-4E85-8179-7F7BF5447216}" type="presParOf" srcId="{D53757C4-3E35-40E6-AD34-30DC0946E60E}" destId="{50480C83-65FF-44D4-A180-64904CEEF41F}" srcOrd="3" destOrd="0" presId="urn:microsoft.com/office/officeart/2008/layout/RadialCluster"/>
    <dgm:cxn modelId="{6830BBF7-5240-485A-AEB9-896AC9059BA6}" type="presParOf" srcId="{D53757C4-3E35-40E6-AD34-30DC0946E60E}" destId="{0F2FC211-1443-4407-96E9-87ADF93FED9D}" srcOrd="4" destOrd="0" presId="urn:microsoft.com/office/officeart/2008/layout/RadialCluster"/>
    <dgm:cxn modelId="{545D7004-FDAE-44BD-BE95-7B76876FA369}" type="presParOf" srcId="{D53757C4-3E35-40E6-AD34-30DC0946E60E}" destId="{7444F89F-2E58-4717-A384-327A3596EC91}" srcOrd="5" destOrd="0" presId="urn:microsoft.com/office/officeart/2008/layout/RadialCluster"/>
    <dgm:cxn modelId="{63D0C6A0-D828-4480-BF2D-5A47C086450F}" type="presParOf" srcId="{D53757C4-3E35-40E6-AD34-30DC0946E60E}" destId="{39478312-DC7D-42D8-BA67-E29F71A324E0}" srcOrd="6" destOrd="0" presId="urn:microsoft.com/office/officeart/2008/layout/RadialCluster"/>
    <dgm:cxn modelId="{0994FDE4-348A-4948-A165-32430BCBC82E}" type="presParOf" srcId="{D53757C4-3E35-40E6-AD34-30DC0946E60E}" destId="{2D6A1B7D-EEED-4275-ADA4-1337164837F3}" srcOrd="7" destOrd="0" presId="urn:microsoft.com/office/officeart/2008/layout/RadialCluster"/>
    <dgm:cxn modelId="{7E63C0EB-6291-47B8-BF78-EE33ACF7533B}" type="presParOf" srcId="{D53757C4-3E35-40E6-AD34-30DC0946E60E}" destId="{240C47CC-4C43-4302-B8D3-74744E2C15CE}" srcOrd="8" destOrd="0" presId="urn:microsoft.com/office/officeart/2008/layout/RadialCluster"/>
    <dgm:cxn modelId="{6A22EB37-21A1-4AD2-AF6A-5AA2C0778F63}" type="presParOf" srcId="{D53757C4-3E35-40E6-AD34-30DC0946E60E}" destId="{CB5E5ADB-0837-4AF0-A99C-86261B034EF2}" srcOrd="9" destOrd="0" presId="urn:microsoft.com/office/officeart/2008/layout/RadialCluster"/>
    <dgm:cxn modelId="{3A9034A6-D058-4D02-9EC3-CA6C1FB32ACC}" type="presParOf" srcId="{D53757C4-3E35-40E6-AD34-30DC0946E60E}" destId="{5FCBB823-F574-498F-AE3A-A2DB3BEC88DD}" srcOrd="10" destOrd="0" presId="urn:microsoft.com/office/officeart/2008/layout/RadialCluster"/>
    <dgm:cxn modelId="{1EAB4F03-B002-44CB-9207-02D85F6A1E06}" type="presParOf" srcId="{D53757C4-3E35-40E6-AD34-30DC0946E60E}" destId="{47722F28-9A65-4E65-B982-7FF208450FDF}" srcOrd="11" destOrd="0" presId="urn:microsoft.com/office/officeart/2008/layout/RadialCluster"/>
    <dgm:cxn modelId="{56F0D70C-647E-492B-9886-47269FBCF7DD}" type="presParOf" srcId="{D53757C4-3E35-40E6-AD34-30DC0946E60E}" destId="{0A79C5E1-2CCC-4E81-A73B-13F51A4F8E3D}" srcOrd="12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BBAB31-D9F0-4772-AC21-124977C7AC0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B2917D-66EC-4879-B169-1865D912674B}">
      <dgm:prSet/>
      <dgm:spPr/>
      <dgm:t>
        <a:bodyPr/>
        <a:lstStyle/>
        <a:p>
          <a:pPr algn="ctr" rtl="1"/>
          <a:r>
            <a:rPr lang="ar-SA" b="1" i="0" baseline="0" dirty="0">
              <a:solidFill>
                <a:schemeClr val="tx1"/>
              </a:solidFill>
            </a:rPr>
            <a:t>أمثلة على الجملة الاسمية:</a:t>
          </a:r>
          <a:endParaRPr lang="en-US" dirty="0">
            <a:solidFill>
              <a:schemeClr val="tx1"/>
            </a:solidFill>
          </a:endParaRPr>
        </a:p>
      </dgm:t>
    </dgm:pt>
    <dgm:pt modelId="{81505C2A-25ED-4555-A42A-5198A16D869D}" type="parTrans" cxnId="{E60FBC61-3335-4839-AAA7-9AE9577FD8D7}">
      <dgm:prSet/>
      <dgm:spPr/>
      <dgm:t>
        <a:bodyPr/>
        <a:lstStyle/>
        <a:p>
          <a:pPr rtl="1"/>
          <a:endParaRPr lang="en-US"/>
        </a:p>
      </dgm:t>
    </dgm:pt>
    <dgm:pt modelId="{6BE5DD20-68DF-4A04-8997-CA7043557274}" type="sibTrans" cxnId="{E60FBC61-3335-4839-AAA7-9AE9577FD8D7}">
      <dgm:prSet/>
      <dgm:spPr/>
      <dgm:t>
        <a:bodyPr/>
        <a:lstStyle/>
        <a:p>
          <a:pPr rtl="1"/>
          <a:endParaRPr lang="en-US"/>
        </a:p>
      </dgm:t>
    </dgm:pt>
    <dgm:pt modelId="{1E8391A9-F30C-4A3E-A690-BF07BD562C83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rtl="1"/>
          <a:r>
            <a:rPr lang="ar-SA" b="1" i="0" baseline="0" dirty="0">
              <a:solidFill>
                <a:schemeClr val="tx1"/>
              </a:solidFill>
            </a:rPr>
            <a:t>"الشمسُ مشرقةٌ"</a:t>
          </a:r>
          <a:endParaRPr lang="en-US" dirty="0">
            <a:solidFill>
              <a:schemeClr val="tx1"/>
            </a:solidFill>
          </a:endParaRPr>
        </a:p>
      </dgm:t>
    </dgm:pt>
    <dgm:pt modelId="{B61DF23F-7BDB-456D-865B-134F6576A323}" type="parTrans" cxnId="{55F72003-72E3-4BD1-86A2-5A48D652331F}">
      <dgm:prSet/>
      <dgm:spPr/>
      <dgm:t>
        <a:bodyPr/>
        <a:lstStyle/>
        <a:p>
          <a:pPr rtl="1"/>
          <a:endParaRPr lang="en-US"/>
        </a:p>
      </dgm:t>
    </dgm:pt>
    <dgm:pt modelId="{80C0C66B-298A-4FDF-A4BA-1CA9AC8DC80D}" type="sibTrans" cxnId="{55F72003-72E3-4BD1-86A2-5A48D652331F}">
      <dgm:prSet/>
      <dgm:spPr/>
      <dgm:t>
        <a:bodyPr/>
        <a:lstStyle/>
        <a:p>
          <a:pPr rtl="1"/>
          <a:endParaRPr lang="en-US"/>
        </a:p>
      </dgm:t>
    </dgm:pt>
    <dgm:pt modelId="{D86AAB92-7D19-419D-B083-DD60DE62E8DC}">
      <dgm:prSet/>
      <dgm:spPr/>
      <dgm:t>
        <a:bodyPr/>
        <a:lstStyle/>
        <a:p>
          <a:pPr rtl="1"/>
          <a:r>
            <a:rPr lang="ar-SA" b="0" i="0" baseline="0" dirty="0"/>
            <a:t>الشمسُ: مبتدأ مرفوع وعلامة رفعه الضمة الظاهرة.</a:t>
          </a:r>
          <a:endParaRPr lang="en-US" dirty="0"/>
        </a:p>
      </dgm:t>
    </dgm:pt>
    <dgm:pt modelId="{7D2F6BBB-D0CB-46AA-95F5-352562173EF2}" type="parTrans" cxnId="{0EA68C50-9B5A-489E-BBB5-4FA0CB54AC51}">
      <dgm:prSet/>
      <dgm:spPr/>
      <dgm:t>
        <a:bodyPr/>
        <a:lstStyle/>
        <a:p>
          <a:pPr rtl="1"/>
          <a:endParaRPr lang="en-US"/>
        </a:p>
      </dgm:t>
    </dgm:pt>
    <dgm:pt modelId="{25CEF461-64E7-4C9C-AF56-11A7B9F089E0}" type="sibTrans" cxnId="{0EA68C50-9B5A-489E-BBB5-4FA0CB54AC51}">
      <dgm:prSet/>
      <dgm:spPr/>
      <dgm:t>
        <a:bodyPr/>
        <a:lstStyle/>
        <a:p>
          <a:pPr rtl="1"/>
          <a:endParaRPr lang="en-US"/>
        </a:p>
      </dgm:t>
    </dgm:pt>
    <dgm:pt modelId="{285328F0-6C9E-4817-8401-A89035E644D7}">
      <dgm:prSet/>
      <dgm:spPr/>
      <dgm:t>
        <a:bodyPr/>
        <a:lstStyle/>
        <a:p>
          <a:pPr rtl="1"/>
          <a:r>
            <a:rPr lang="ar-SA" b="0" i="0" baseline="0" dirty="0"/>
            <a:t>مشرقةٌ: خبر مرفوع وعلامة رفعه الضمة الظاهرة.</a:t>
          </a:r>
          <a:endParaRPr lang="en-US" dirty="0"/>
        </a:p>
      </dgm:t>
    </dgm:pt>
    <dgm:pt modelId="{3C41D585-A8C1-44A1-9922-1BC01928334F}" type="parTrans" cxnId="{EFDCD1A3-CDC6-47E9-BC0F-D59EFFFBDFEE}">
      <dgm:prSet/>
      <dgm:spPr/>
      <dgm:t>
        <a:bodyPr/>
        <a:lstStyle/>
        <a:p>
          <a:pPr rtl="1"/>
          <a:endParaRPr lang="en-US"/>
        </a:p>
      </dgm:t>
    </dgm:pt>
    <dgm:pt modelId="{BBD6E9E5-A030-494F-A04F-578465727C7E}" type="sibTrans" cxnId="{EFDCD1A3-CDC6-47E9-BC0F-D59EFFFBDFEE}">
      <dgm:prSet/>
      <dgm:spPr/>
      <dgm:t>
        <a:bodyPr/>
        <a:lstStyle/>
        <a:p>
          <a:pPr rtl="1"/>
          <a:endParaRPr lang="en-US"/>
        </a:p>
      </dgm:t>
    </dgm:pt>
    <dgm:pt modelId="{1F7FF47C-924F-4C74-846C-B778769EEDB9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algn="ctr" rtl="1"/>
          <a:r>
            <a:rPr lang="ar-SA" b="1" i="0" baseline="0" dirty="0">
              <a:solidFill>
                <a:schemeClr val="tx1"/>
              </a:solidFill>
            </a:rPr>
            <a:t>"البيتُ كبيرٌ"</a:t>
          </a:r>
          <a:endParaRPr lang="en-US" dirty="0">
            <a:solidFill>
              <a:schemeClr val="tx1"/>
            </a:solidFill>
          </a:endParaRPr>
        </a:p>
      </dgm:t>
    </dgm:pt>
    <dgm:pt modelId="{2A81E15D-74A2-49E9-B35B-773283A531F0}" type="parTrans" cxnId="{C0006AF6-5C7D-4A9C-99F5-482155437CA5}">
      <dgm:prSet/>
      <dgm:spPr/>
      <dgm:t>
        <a:bodyPr/>
        <a:lstStyle/>
        <a:p>
          <a:pPr rtl="1"/>
          <a:endParaRPr lang="en-US"/>
        </a:p>
      </dgm:t>
    </dgm:pt>
    <dgm:pt modelId="{50A9B109-C35A-469A-8A98-7376968C45EE}" type="sibTrans" cxnId="{C0006AF6-5C7D-4A9C-99F5-482155437CA5}">
      <dgm:prSet/>
      <dgm:spPr/>
      <dgm:t>
        <a:bodyPr/>
        <a:lstStyle/>
        <a:p>
          <a:pPr rtl="1"/>
          <a:endParaRPr lang="en-US"/>
        </a:p>
      </dgm:t>
    </dgm:pt>
    <dgm:pt modelId="{80DABDFE-1EAA-41BC-ACA2-9FC4AF8ABB7A}">
      <dgm:prSet/>
      <dgm:spPr/>
      <dgm:t>
        <a:bodyPr/>
        <a:lstStyle/>
        <a:p>
          <a:pPr rtl="1"/>
          <a:r>
            <a:rPr lang="ar-SA" b="0" i="0" baseline="0" dirty="0"/>
            <a:t>البيتُ: مبتدأ.</a:t>
          </a:r>
          <a:endParaRPr lang="en-US" dirty="0"/>
        </a:p>
      </dgm:t>
    </dgm:pt>
    <dgm:pt modelId="{489CB88D-B135-43A9-BEDB-99922AD835E1}" type="parTrans" cxnId="{EE2CCB4B-DD4E-4FB1-B2F5-E076C077A1A7}">
      <dgm:prSet/>
      <dgm:spPr/>
      <dgm:t>
        <a:bodyPr/>
        <a:lstStyle/>
        <a:p>
          <a:pPr rtl="1"/>
          <a:endParaRPr lang="en-US"/>
        </a:p>
      </dgm:t>
    </dgm:pt>
    <dgm:pt modelId="{EF453BA9-10DC-4AF6-9F46-03EB52CD9C12}" type="sibTrans" cxnId="{EE2CCB4B-DD4E-4FB1-B2F5-E076C077A1A7}">
      <dgm:prSet/>
      <dgm:spPr/>
      <dgm:t>
        <a:bodyPr/>
        <a:lstStyle/>
        <a:p>
          <a:pPr rtl="1"/>
          <a:endParaRPr lang="en-US"/>
        </a:p>
      </dgm:t>
    </dgm:pt>
    <dgm:pt modelId="{2D637CB7-DCAA-4BE0-AF17-3AB1F64189CE}">
      <dgm:prSet/>
      <dgm:spPr/>
      <dgm:t>
        <a:bodyPr/>
        <a:lstStyle/>
        <a:p>
          <a:pPr rtl="1"/>
          <a:r>
            <a:rPr lang="ar-SA" b="0" i="0" baseline="0" dirty="0"/>
            <a:t>كبيرٌ: خبر.</a:t>
          </a:r>
          <a:endParaRPr lang="en-US" dirty="0"/>
        </a:p>
      </dgm:t>
    </dgm:pt>
    <dgm:pt modelId="{DAD011D4-EE0B-4714-A4CE-69A1780C3508}" type="parTrans" cxnId="{ED196E24-99BB-42C4-887A-9ED55F1A119A}">
      <dgm:prSet/>
      <dgm:spPr/>
      <dgm:t>
        <a:bodyPr/>
        <a:lstStyle/>
        <a:p>
          <a:pPr rtl="1"/>
          <a:endParaRPr lang="en-US"/>
        </a:p>
      </dgm:t>
    </dgm:pt>
    <dgm:pt modelId="{94AF6345-87D4-42D7-82FB-585F593D5ED7}" type="sibTrans" cxnId="{ED196E24-99BB-42C4-887A-9ED55F1A119A}">
      <dgm:prSet/>
      <dgm:spPr/>
      <dgm:t>
        <a:bodyPr/>
        <a:lstStyle/>
        <a:p>
          <a:pPr rtl="1"/>
          <a:endParaRPr lang="en-US"/>
        </a:p>
      </dgm:t>
    </dgm:pt>
    <dgm:pt modelId="{EC183A65-21A2-4ECD-BF87-3329386ACB09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algn="ctr" rtl="1"/>
          <a:r>
            <a:rPr lang="ar-SA" b="1" i="0" baseline="0" dirty="0">
              <a:solidFill>
                <a:schemeClr val="tx1"/>
              </a:solidFill>
            </a:rPr>
            <a:t>"العلمُ نورٌ"</a:t>
          </a:r>
          <a:endParaRPr lang="en-US" dirty="0">
            <a:solidFill>
              <a:schemeClr val="tx1"/>
            </a:solidFill>
          </a:endParaRPr>
        </a:p>
      </dgm:t>
    </dgm:pt>
    <dgm:pt modelId="{E80190BE-5CC5-4ACB-B5D4-0766E911DBEE}" type="parTrans" cxnId="{D8F6DA12-7E8B-4ED5-B964-379C0909D030}">
      <dgm:prSet/>
      <dgm:spPr/>
      <dgm:t>
        <a:bodyPr/>
        <a:lstStyle/>
        <a:p>
          <a:pPr rtl="1"/>
          <a:endParaRPr lang="en-US"/>
        </a:p>
      </dgm:t>
    </dgm:pt>
    <dgm:pt modelId="{29EC802D-752F-4855-A4AF-8F13D8137C42}" type="sibTrans" cxnId="{D8F6DA12-7E8B-4ED5-B964-379C0909D030}">
      <dgm:prSet/>
      <dgm:spPr/>
      <dgm:t>
        <a:bodyPr/>
        <a:lstStyle/>
        <a:p>
          <a:pPr rtl="1"/>
          <a:endParaRPr lang="en-US"/>
        </a:p>
      </dgm:t>
    </dgm:pt>
    <dgm:pt modelId="{F3385E47-B1F2-4320-9808-E5D910CC4B1A}">
      <dgm:prSet/>
      <dgm:spPr/>
      <dgm:t>
        <a:bodyPr/>
        <a:lstStyle/>
        <a:p>
          <a:pPr rtl="1"/>
          <a:r>
            <a:rPr lang="ar-SA" b="0" i="0" baseline="0" dirty="0"/>
            <a:t>العلمُ: مبتدأ.</a:t>
          </a:r>
          <a:endParaRPr lang="en-US" dirty="0"/>
        </a:p>
      </dgm:t>
    </dgm:pt>
    <dgm:pt modelId="{BDF4AB48-A6CD-458A-BFC5-C0912E402982}" type="parTrans" cxnId="{7F715DD2-6510-4AAF-8811-ECDFA406B873}">
      <dgm:prSet/>
      <dgm:spPr/>
      <dgm:t>
        <a:bodyPr/>
        <a:lstStyle/>
        <a:p>
          <a:pPr rtl="1"/>
          <a:endParaRPr lang="en-US"/>
        </a:p>
      </dgm:t>
    </dgm:pt>
    <dgm:pt modelId="{6DD95D6D-CD8C-4A80-945B-C6CE687C9246}" type="sibTrans" cxnId="{7F715DD2-6510-4AAF-8811-ECDFA406B873}">
      <dgm:prSet/>
      <dgm:spPr/>
      <dgm:t>
        <a:bodyPr/>
        <a:lstStyle/>
        <a:p>
          <a:pPr rtl="1"/>
          <a:endParaRPr lang="en-US"/>
        </a:p>
      </dgm:t>
    </dgm:pt>
    <dgm:pt modelId="{47964E22-7C49-4D9B-A266-3967E4734757}">
      <dgm:prSet/>
      <dgm:spPr/>
      <dgm:t>
        <a:bodyPr/>
        <a:lstStyle/>
        <a:p>
          <a:pPr rtl="1"/>
          <a:r>
            <a:rPr lang="ar-SA" b="0" i="0" baseline="0" dirty="0"/>
            <a:t>نورٌ: خبر.".</a:t>
          </a:r>
          <a:endParaRPr lang="en-US" dirty="0"/>
        </a:p>
      </dgm:t>
    </dgm:pt>
    <dgm:pt modelId="{25D2654A-58E6-4D25-ABE2-F9D680BC2419}" type="parTrans" cxnId="{C47D7FF0-977F-42CF-8CD5-2D52177D673D}">
      <dgm:prSet/>
      <dgm:spPr/>
      <dgm:t>
        <a:bodyPr/>
        <a:lstStyle/>
        <a:p>
          <a:pPr rtl="1"/>
          <a:endParaRPr lang="en-US"/>
        </a:p>
      </dgm:t>
    </dgm:pt>
    <dgm:pt modelId="{7FB59518-0D65-4F68-9580-2A0E74E9AC36}" type="sibTrans" cxnId="{C47D7FF0-977F-42CF-8CD5-2D52177D673D}">
      <dgm:prSet/>
      <dgm:spPr/>
      <dgm:t>
        <a:bodyPr/>
        <a:lstStyle/>
        <a:p>
          <a:pPr rtl="1"/>
          <a:endParaRPr lang="en-US"/>
        </a:p>
      </dgm:t>
    </dgm:pt>
    <dgm:pt modelId="{2755980B-2BB7-423F-ABAB-CEEF7BDA0BC2}" type="pres">
      <dgm:prSet presAssocID="{0DBBAB31-D9F0-4772-AC21-124977C7AC0C}" presName="linear" presStyleCnt="0">
        <dgm:presLayoutVars>
          <dgm:animLvl val="lvl"/>
          <dgm:resizeHandles val="exact"/>
        </dgm:presLayoutVars>
      </dgm:prSet>
      <dgm:spPr/>
    </dgm:pt>
    <dgm:pt modelId="{2A9A73EF-A67C-432F-9052-652DC87F6282}" type="pres">
      <dgm:prSet presAssocID="{CFB2917D-66EC-4879-B169-1865D912674B}" presName="parentText" presStyleLbl="node1" presStyleIdx="0" presStyleCnt="4" custLinFactY="-74871" custLinFactNeighborX="1593" custLinFactNeighborY="-100000">
        <dgm:presLayoutVars>
          <dgm:chMax val="0"/>
          <dgm:bulletEnabled val="1"/>
        </dgm:presLayoutVars>
      </dgm:prSet>
      <dgm:spPr/>
    </dgm:pt>
    <dgm:pt modelId="{4661FDCD-1671-4FCB-8541-E63E32C6FF2B}" type="pres">
      <dgm:prSet presAssocID="{6BE5DD20-68DF-4A04-8997-CA7043557274}" presName="spacer" presStyleCnt="0"/>
      <dgm:spPr/>
    </dgm:pt>
    <dgm:pt modelId="{A60C5A3D-9091-429D-BA04-A2E06CCE9057}" type="pres">
      <dgm:prSet presAssocID="{1E8391A9-F30C-4A3E-A690-BF07BD562C83}" presName="parentText" presStyleLbl="node1" presStyleIdx="1" presStyleCnt="4" custScaleX="34398" custLinFactNeighborX="864" custLinFactNeighborY="36442">
        <dgm:presLayoutVars>
          <dgm:chMax val="0"/>
          <dgm:bulletEnabled val="1"/>
        </dgm:presLayoutVars>
      </dgm:prSet>
      <dgm:spPr/>
    </dgm:pt>
    <dgm:pt modelId="{C0FEDC53-EFCA-43AA-9BC3-5B920AD44AFB}" type="pres">
      <dgm:prSet presAssocID="{1E8391A9-F30C-4A3E-A690-BF07BD562C83}" presName="childText" presStyleLbl="revTx" presStyleIdx="0" presStyleCnt="3" custScaleX="65111" custLinFactNeighborX="-1225" custLinFactNeighborY="47832">
        <dgm:presLayoutVars>
          <dgm:bulletEnabled val="1"/>
        </dgm:presLayoutVars>
      </dgm:prSet>
      <dgm:spPr/>
    </dgm:pt>
    <dgm:pt modelId="{7945419D-E040-4313-A7DA-B2DE6D966249}" type="pres">
      <dgm:prSet presAssocID="{1F7FF47C-924F-4C74-846C-B778769EEDB9}" presName="parentText" presStyleLbl="node1" presStyleIdx="2" presStyleCnt="4" custScaleX="34562" custLinFactNeighborX="-27011" custLinFactNeighborY="83052">
        <dgm:presLayoutVars>
          <dgm:chMax val="0"/>
          <dgm:bulletEnabled val="1"/>
        </dgm:presLayoutVars>
      </dgm:prSet>
      <dgm:spPr/>
    </dgm:pt>
    <dgm:pt modelId="{B25C249D-2D52-414A-81C2-68E89E82D2BB}" type="pres">
      <dgm:prSet presAssocID="{1F7FF47C-924F-4C74-846C-B778769EEDB9}" presName="childText" presStyleLbl="revTx" presStyleIdx="1" presStyleCnt="3" custScaleX="32598" custLinFactNeighborX="-28734" custLinFactNeighborY="96386">
        <dgm:presLayoutVars>
          <dgm:bulletEnabled val="1"/>
        </dgm:presLayoutVars>
      </dgm:prSet>
      <dgm:spPr/>
    </dgm:pt>
    <dgm:pt modelId="{4C5E0FDE-B2ED-49F6-BFC2-8054CF75CB06}" type="pres">
      <dgm:prSet presAssocID="{EC183A65-21A2-4ECD-BF87-3329386ACB09}" presName="parentText" presStyleLbl="node1" presStyleIdx="3" presStyleCnt="4" custScaleX="31695" custLinFactNeighborX="32512" custLinFactNeighborY="-96238">
        <dgm:presLayoutVars>
          <dgm:chMax val="0"/>
          <dgm:bulletEnabled val="1"/>
        </dgm:presLayoutVars>
      </dgm:prSet>
      <dgm:spPr/>
    </dgm:pt>
    <dgm:pt modelId="{98E68715-5F72-4207-AFE5-4E09C96D602F}" type="pres">
      <dgm:prSet presAssocID="{EC183A65-21A2-4ECD-BF87-3329386ACB09}" presName="childText" presStyleLbl="revTx" presStyleIdx="2" presStyleCnt="3" custScaleX="40213" custLinFactY="-7270" custLinFactNeighborX="27171" custLinFactNeighborY="-100000">
        <dgm:presLayoutVars>
          <dgm:bulletEnabled val="1"/>
        </dgm:presLayoutVars>
      </dgm:prSet>
      <dgm:spPr/>
    </dgm:pt>
  </dgm:ptLst>
  <dgm:cxnLst>
    <dgm:cxn modelId="{55F72003-72E3-4BD1-86A2-5A48D652331F}" srcId="{0DBBAB31-D9F0-4772-AC21-124977C7AC0C}" destId="{1E8391A9-F30C-4A3E-A690-BF07BD562C83}" srcOrd="1" destOrd="0" parTransId="{B61DF23F-7BDB-456D-865B-134F6576A323}" sibTransId="{80C0C66B-298A-4FDF-A4BA-1CA9AC8DC80D}"/>
    <dgm:cxn modelId="{494C900C-9674-4272-AACE-BF7FF083333F}" type="presOf" srcId="{2D637CB7-DCAA-4BE0-AF17-3AB1F64189CE}" destId="{B25C249D-2D52-414A-81C2-68E89E82D2BB}" srcOrd="0" destOrd="1" presId="urn:microsoft.com/office/officeart/2005/8/layout/vList2"/>
    <dgm:cxn modelId="{D8F6DA12-7E8B-4ED5-B964-379C0909D030}" srcId="{0DBBAB31-D9F0-4772-AC21-124977C7AC0C}" destId="{EC183A65-21A2-4ECD-BF87-3329386ACB09}" srcOrd="3" destOrd="0" parTransId="{E80190BE-5CC5-4ACB-B5D4-0766E911DBEE}" sibTransId="{29EC802D-752F-4855-A4AF-8F13D8137C42}"/>
    <dgm:cxn modelId="{ED196E24-99BB-42C4-887A-9ED55F1A119A}" srcId="{1F7FF47C-924F-4C74-846C-B778769EEDB9}" destId="{2D637CB7-DCAA-4BE0-AF17-3AB1F64189CE}" srcOrd="1" destOrd="0" parTransId="{DAD011D4-EE0B-4714-A4CE-69A1780C3508}" sibTransId="{94AF6345-87D4-42D7-82FB-585F593D5ED7}"/>
    <dgm:cxn modelId="{4E48CB2C-4C99-488B-B3A8-76EE00309399}" type="presOf" srcId="{80DABDFE-1EAA-41BC-ACA2-9FC4AF8ABB7A}" destId="{B25C249D-2D52-414A-81C2-68E89E82D2BB}" srcOrd="0" destOrd="0" presId="urn:microsoft.com/office/officeart/2005/8/layout/vList2"/>
    <dgm:cxn modelId="{090A1D5C-690B-4C2E-9B21-1A4EC006142F}" type="presOf" srcId="{47964E22-7C49-4D9B-A266-3967E4734757}" destId="{98E68715-5F72-4207-AFE5-4E09C96D602F}" srcOrd="0" destOrd="1" presId="urn:microsoft.com/office/officeart/2005/8/layout/vList2"/>
    <dgm:cxn modelId="{9E60545D-F753-4BAB-B7F3-F07D52895244}" type="presOf" srcId="{0DBBAB31-D9F0-4772-AC21-124977C7AC0C}" destId="{2755980B-2BB7-423F-ABAB-CEEF7BDA0BC2}" srcOrd="0" destOrd="0" presId="urn:microsoft.com/office/officeart/2005/8/layout/vList2"/>
    <dgm:cxn modelId="{E60FBC61-3335-4839-AAA7-9AE9577FD8D7}" srcId="{0DBBAB31-D9F0-4772-AC21-124977C7AC0C}" destId="{CFB2917D-66EC-4879-B169-1865D912674B}" srcOrd="0" destOrd="0" parTransId="{81505C2A-25ED-4555-A42A-5198A16D869D}" sibTransId="{6BE5DD20-68DF-4A04-8997-CA7043557274}"/>
    <dgm:cxn modelId="{EE2CCB4B-DD4E-4FB1-B2F5-E076C077A1A7}" srcId="{1F7FF47C-924F-4C74-846C-B778769EEDB9}" destId="{80DABDFE-1EAA-41BC-ACA2-9FC4AF8ABB7A}" srcOrd="0" destOrd="0" parTransId="{489CB88D-B135-43A9-BEDB-99922AD835E1}" sibTransId="{EF453BA9-10DC-4AF6-9F46-03EB52CD9C12}"/>
    <dgm:cxn modelId="{0EA68C50-9B5A-489E-BBB5-4FA0CB54AC51}" srcId="{1E8391A9-F30C-4A3E-A690-BF07BD562C83}" destId="{D86AAB92-7D19-419D-B083-DD60DE62E8DC}" srcOrd="0" destOrd="0" parTransId="{7D2F6BBB-D0CB-46AA-95F5-352562173EF2}" sibTransId="{25CEF461-64E7-4C9C-AF56-11A7B9F089E0}"/>
    <dgm:cxn modelId="{8D1ECB71-96E9-4010-9A64-1F15030F0FE6}" type="presOf" srcId="{F3385E47-B1F2-4320-9808-E5D910CC4B1A}" destId="{98E68715-5F72-4207-AFE5-4E09C96D602F}" srcOrd="0" destOrd="0" presId="urn:microsoft.com/office/officeart/2005/8/layout/vList2"/>
    <dgm:cxn modelId="{8CA60986-4B0F-4250-B834-41A029B9CA95}" type="presOf" srcId="{1F7FF47C-924F-4C74-846C-B778769EEDB9}" destId="{7945419D-E040-4313-A7DA-B2DE6D966249}" srcOrd="0" destOrd="0" presId="urn:microsoft.com/office/officeart/2005/8/layout/vList2"/>
    <dgm:cxn modelId="{2F81099F-41A1-45BE-BDC6-C19CEE19EB2E}" type="presOf" srcId="{1E8391A9-F30C-4A3E-A690-BF07BD562C83}" destId="{A60C5A3D-9091-429D-BA04-A2E06CCE9057}" srcOrd="0" destOrd="0" presId="urn:microsoft.com/office/officeart/2005/8/layout/vList2"/>
    <dgm:cxn modelId="{EFDCD1A3-CDC6-47E9-BC0F-D59EFFFBDFEE}" srcId="{1E8391A9-F30C-4A3E-A690-BF07BD562C83}" destId="{285328F0-6C9E-4817-8401-A89035E644D7}" srcOrd="1" destOrd="0" parTransId="{3C41D585-A8C1-44A1-9922-1BC01928334F}" sibTransId="{BBD6E9E5-A030-494F-A04F-578465727C7E}"/>
    <dgm:cxn modelId="{4437D4BC-EADA-4711-8238-3F692207B8EC}" type="presOf" srcId="{D86AAB92-7D19-419D-B083-DD60DE62E8DC}" destId="{C0FEDC53-EFCA-43AA-9BC3-5B920AD44AFB}" srcOrd="0" destOrd="0" presId="urn:microsoft.com/office/officeart/2005/8/layout/vList2"/>
    <dgm:cxn modelId="{7F715DD2-6510-4AAF-8811-ECDFA406B873}" srcId="{EC183A65-21A2-4ECD-BF87-3329386ACB09}" destId="{F3385E47-B1F2-4320-9808-E5D910CC4B1A}" srcOrd="0" destOrd="0" parTransId="{BDF4AB48-A6CD-458A-BFC5-C0912E402982}" sibTransId="{6DD95D6D-CD8C-4A80-945B-C6CE687C9246}"/>
    <dgm:cxn modelId="{61CB63D7-DF8F-4992-8FE2-E3364AAADAAD}" type="presOf" srcId="{285328F0-6C9E-4817-8401-A89035E644D7}" destId="{C0FEDC53-EFCA-43AA-9BC3-5B920AD44AFB}" srcOrd="0" destOrd="1" presId="urn:microsoft.com/office/officeart/2005/8/layout/vList2"/>
    <dgm:cxn modelId="{244066E0-BB5F-4292-AA89-DD2EFBE01D49}" type="presOf" srcId="{EC183A65-21A2-4ECD-BF87-3329386ACB09}" destId="{4C5E0FDE-B2ED-49F6-BFC2-8054CF75CB06}" srcOrd="0" destOrd="0" presId="urn:microsoft.com/office/officeart/2005/8/layout/vList2"/>
    <dgm:cxn modelId="{C47D7FF0-977F-42CF-8CD5-2D52177D673D}" srcId="{EC183A65-21A2-4ECD-BF87-3329386ACB09}" destId="{47964E22-7C49-4D9B-A266-3967E4734757}" srcOrd="1" destOrd="0" parTransId="{25D2654A-58E6-4D25-ABE2-F9D680BC2419}" sibTransId="{7FB59518-0D65-4F68-9580-2A0E74E9AC36}"/>
    <dgm:cxn modelId="{60CD0CF6-DC33-4453-9750-E49143D7B5D3}" type="presOf" srcId="{CFB2917D-66EC-4879-B169-1865D912674B}" destId="{2A9A73EF-A67C-432F-9052-652DC87F6282}" srcOrd="0" destOrd="0" presId="urn:microsoft.com/office/officeart/2005/8/layout/vList2"/>
    <dgm:cxn modelId="{C0006AF6-5C7D-4A9C-99F5-482155437CA5}" srcId="{0DBBAB31-D9F0-4772-AC21-124977C7AC0C}" destId="{1F7FF47C-924F-4C74-846C-B778769EEDB9}" srcOrd="2" destOrd="0" parTransId="{2A81E15D-74A2-49E9-B35B-773283A531F0}" sibTransId="{50A9B109-C35A-469A-8A98-7376968C45EE}"/>
    <dgm:cxn modelId="{EF157071-D91C-4B20-BA64-88E28805663F}" type="presParOf" srcId="{2755980B-2BB7-423F-ABAB-CEEF7BDA0BC2}" destId="{2A9A73EF-A67C-432F-9052-652DC87F6282}" srcOrd="0" destOrd="0" presId="urn:microsoft.com/office/officeart/2005/8/layout/vList2"/>
    <dgm:cxn modelId="{28C9B33F-A9FA-4EEA-AB70-2B850DDD5969}" type="presParOf" srcId="{2755980B-2BB7-423F-ABAB-CEEF7BDA0BC2}" destId="{4661FDCD-1671-4FCB-8541-E63E32C6FF2B}" srcOrd="1" destOrd="0" presId="urn:microsoft.com/office/officeart/2005/8/layout/vList2"/>
    <dgm:cxn modelId="{489CBA51-A1E5-471E-9EA0-031D6E712017}" type="presParOf" srcId="{2755980B-2BB7-423F-ABAB-CEEF7BDA0BC2}" destId="{A60C5A3D-9091-429D-BA04-A2E06CCE9057}" srcOrd="2" destOrd="0" presId="urn:microsoft.com/office/officeart/2005/8/layout/vList2"/>
    <dgm:cxn modelId="{B4C73269-1C77-4170-A90B-724BAF71CB12}" type="presParOf" srcId="{2755980B-2BB7-423F-ABAB-CEEF7BDA0BC2}" destId="{C0FEDC53-EFCA-43AA-9BC3-5B920AD44AFB}" srcOrd="3" destOrd="0" presId="urn:microsoft.com/office/officeart/2005/8/layout/vList2"/>
    <dgm:cxn modelId="{39463740-E8F2-4EC7-867D-C2E3F61F31C4}" type="presParOf" srcId="{2755980B-2BB7-423F-ABAB-CEEF7BDA0BC2}" destId="{7945419D-E040-4313-A7DA-B2DE6D966249}" srcOrd="4" destOrd="0" presId="urn:microsoft.com/office/officeart/2005/8/layout/vList2"/>
    <dgm:cxn modelId="{7B2C167B-409A-4A96-9B08-B51DF364371E}" type="presParOf" srcId="{2755980B-2BB7-423F-ABAB-CEEF7BDA0BC2}" destId="{B25C249D-2D52-414A-81C2-68E89E82D2BB}" srcOrd="5" destOrd="0" presId="urn:microsoft.com/office/officeart/2005/8/layout/vList2"/>
    <dgm:cxn modelId="{40AA8401-4DDE-4845-B10E-2B7C7B1D0BAA}" type="presParOf" srcId="{2755980B-2BB7-423F-ABAB-CEEF7BDA0BC2}" destId="{4C5E0FDE-B2ED-49F6-BFC2-8054CF75CB06}" srcOrd="6" destOrd="0" presId="urn:microsoft.com/office/officeart/2005/8/layout/vList2"/>
    <dgm:cxn modelId="{E43E0252-F6B2-4EB2-9E4D-D8D347087A4A}" type="presParOf" srcId="{2755980B-2BB7-423F-ABAB-CEEF7BDA0BC2}" destId="{98E68715-5F72-4207-AFE5-4E09C96D602F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27E03B-421B-42EE-83A4-68F9280312A7}">
      <dsp:nvSpPr>
        <dsp:cNvPr id="0" name=""/>
        <dsp:cNvSpPr/>
      </dsp:nvSpPr>
      <dsp:spPr>
        <a:xfrm>
          <a:off x="3762133" y="1319143"/>
          <a:ext cx="1265385" cy="977953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600" b="1" kern="1200" dirty="0">
              <a:solidFill>
                <a:schemeClr val="tx1"/>
              </a:solidFill>
            </a:rPr>
            <a:t>الاسم</a:t>
          </a:r>
          <a:r>
            <a:rPr lang="ar-JO" sz="2600" kern="1200" dirty="0"/>
            <a:t> </a:t>
          </a:r>
          <a:endParaRPr lang="en-US" sz="2600" kern="1200" dirty="0"/>
        </a:p>
      </dsp:txBody>
      <dsp:txXfrm>
        <a:off x="3809873" y="1366883"/>
        <a:ext cx="1169905" cy="882473"/>
      </dsp:txXfrm>
    </dsp:sp>
    <dsp:sp modelId="{8BEC9573-F169-4C23-8491-FB1F2255AD82}">
      <dsp:nvSpPr>
        <dsp:cNvPr id="0" name=""/>
        <dsp:cNvSpPr/>
      </dsp:nvSpPr>
      <dsp:spPr>
        <a:xfrm rot="12617447">
          <a:off x="2832773" y="1186990"/>
          <a:ext cx="99744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97447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2766B-4C70-4EBA-A104-60395A29567B}">
      <dsp:nvSpPr>
        <dsp:cNvPr id="0" name=""/>
        <dsp:cNvSpPr/>
      </dsp:nvSpPr>
      <dsp:spPr>
        <a:xfrm>
          <a:off x="1399516" y="87631"/>
          <a:ext cx="1551302" cy="847808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800" b="1" kern="1200" dirty="0">
              <a:solidFill>
                <a:schemeClr val="tx1"/>
              </a:solidFill>
            </a:rPr>
            <a:t>اسم حيوان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800" b="0" kern="1200" dirty="0">
              <a:solidFill>
                <a:schemeClr val="tx1"/>
              </a:solidFill>
            </a:rPr>
            <a:t>(أسد, قط)</a:t>
          </a:r>
          <a:endParaRPr lang="en-US" sz="1800" b="0" kern="1200" dirty="0">
            <a:solidFill>
              <a:schemeClr val="tx1"/>
            </a:solidFill>
          </a:endParaRPr>
        </a:p>
      </dsp:txBody>
      <dsp:txXfrm>
        <a:off x="1440903" y="129018"/>
        <a:ext cx="1468528" cy="765034"/>
      </dsp:txXfrm>
    </dsp:sp>
    <dsp:sp modelId="{50480C83-65FF-44D4-A180-64904CEEF41F}">
      <dsp:nvSpPr>
        <dsp:cNvPr id="0" name=""/>
        <dsp:cNvSpPr/>
      </dsp:nvSpPr>
      <dsp:spPr>
        <a:xfrm rot="19505044">
          <a:off x="4959738" y="1150963"/>
          <a:ext cx="75308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53085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2FC211-1443-4407-96E9-87ADF93FED9D}">
      <dsp:nvSpPr>
        <dsp:cNvPr id="0" name=""/>
        <dsp:cNvSpPr/>
      </dsp:nvSpPr>
      <dsp:spPr>
        <a:xfrm>
          <a:off x="5415904" y="87631"/>
          <a:ext cx="1672861" cy="847808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800" b="1" kern="1200" dirty="0">
              <a:solidFill>
                <a:schemeClr val="tx1"/>
              </a:solidFill>
            </a:rPr>
            <a:t>اسم انسان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800" b="0" kern="1200" dirty="0">
              <a:solidFill>
                <a:schemeClr val="tx1"/>
              </a:solidFill>
            </a:rPr>
            <a:t>(راشد, ماريا) </a:t>
          </a:r>
          <a:endParaRPr lang="en-US" sz="1800" b="0" kern="1200" dirty="0">
            <a:solidFill>
              <a:schemeClr val="tx1"/>
            </a:solidFill>
          </a:endParaRPr>
        </a:p>
      </dsp:txBody>
      <dsp:txXfrm>
        <a:off x="5457291" y="129018"/>
        <a:ext cx="1590087" cy="765034"/>
      </dsp:txXfrm>
    </dsp:sp>
    <dsp:sp modelId="{7444F89F-2E58-4717-A384-327A3596EC91}">
      <dsp:nvSpPr>
        <dsp:cNvPr id="0" name=""/>
        <dsp:cNvSpPr/>
      </dsp:nvSpPr>
      <dsp:spPr>
        <a:xfrm rot="67456">
          <a:off x="5027349" y="1837846"/>
          <a:ext cx="176437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64371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478312-DC7D-42D8-BA67-E29F71A324E0}">
      <dsp:nvSpPr>
        <dsp:cNvPr id="0" name=""/>
        <dsp:cNvSpPr/>
      </dsp:nvSpPr>
      <dsp:spPr>
        <a:xfrm>
          <a:off x="6791550" y="1446963"/>
          <a:ext cx="1601281" cy="847808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800" b="1" kern="1200" dirty="0">
              <a:solidFill>
                <a:schemeClr val="tx1"/>
              </a:solidFill>
            </a:rPr>
            <a:t>اسم جماد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800" kern="1200" dirty="0">
              <a:solidFill>
                <a:schemeClr val="tx1"/>
              </a:solidFill>
            </a:rPr>
            <a:t>(باب, قلم)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6832937" y="1488350"/>
        <a:ext cx="1518507" cy="765034"/>
      </dsp:txXfrm>
    </dsp:sp>
    <dsp:sp modelId="{2D6A1B7D-EEED-4275-ADA4-1337164837F3}">
      <dsp:nvSpPr>
        <dsp:cNvPr id="0" name=""/>
        <dsp:cNvSpPr/>
      </dsp:nvSpPr>
      <dsp:spPr>
        <a:xfrm rot="2324398">
          <a:off x="4903127" y="2584863"/>
          <a:ext cx="91969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19693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0C47CC-4C43-4302-B8D3-74744E2C15CE}">
      <dsp:nvSpPr>
        <dsp:cNvPr id="0" name=""/>
        <dsp:cNvSpPr/>
      </dsp:nvSpPr>
      <dsp:spPr>
        <a:xfrm>
          <a:off x="5438849" y="2872629"/>
          <a:ext cx="1622332" cy="847808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800" b="1" kern="1200" dirty="0">
              <a:solidFill>
                <a:schemeClr val="tx1"/>
              </a:solidFill>
            </a:rPr>
            <a:t>اسم مكان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800" b="1" kern="1200" dirty="0">
              <a:solidFill>
                <a:schemeClr val="tx1"/>
              </a:solidFill>
            </a:rPr>
            <a:t> </a:t>
          </a:r>
          <a:r>
            <a:rPr lang="ar-JO" sz="1800" b="0" kern="1200" dirty="0">
              <a:solidFill>
                <a:schemeClr val="tx1"/>
              </a:solidFill>
            </a:rPr>
            <a:t>(بيت, حديقة) 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5480236" y="2914016"/>
        <a:ext cx="1539558" cy="765034"/>
      </dsp:txXfrm>
    </dsp:sp>
    <dsp:sp modelId="{CB5E5ADB-0837-4AF0-A99C-86261B034EF2}">
      <dsp:nvSpPr>
        <dsp:cNvPr id="0" name=""/>
        <dsp:cNvSpPr/>
      </dsp:nvSpPr>
      <dsp:spPr>
        <a:xfrm rot="8638184">
          <a:off x="2790500" y="2584296"/>
          <a:ext cx="107439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74395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CBB823-F574-498F-AE3A-A2DB3BEC88DD}">
      <dsp:nvSpPr>
        <dsp:cNvPr id="0" name=""/>
        <dsp:cNvSpPr/>
      </dsp:nvSpPr>
      <dsp:spPr>
        <a:xfrm>
          <a:off x="1498896" y="2900283"/>
          <a:ext cx="1623120" cy="847808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800" b="1" kern="1200" dirty="0">
              <a:solidFill>
                <a:schemeClr val="tx1"/>
              </a:solidFill>
            </a:rPr>
            <a:t>اسم إشارة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800" b="0" kern="1200" dirty="0">
              <a:solidFill>
                <a:schemeClr val="tx1"/>
              </a:solidFill>
            </a:rPr>
            <a:t>(هذا, هاتان)</a:t>
          </a:r>
          <a:endParaRPr lang="en-US" sz="1800" b="0" kern="1200" dirty="0">
            <a:solidFill>
              <a:schemeClr val="tx1"/>
            </a:solidFill>
          </a:endParaRPr>
        </a:p>
      </dsp:txBody>
      <dsp:txXfrm>
        <a:off x="1540283" y="2941670"/>
        <a:ext cx="1540346" cy="765034"/>
      </dsp:txXfrm>
    </dsp:sp>
    <dsp:sp modelId="{47722F28-9A65-4E65-B982-7FF208450FDF}">
      <dsp:nvSpPr>
        <dsp:cNvPr id="0" name=""/>
        <dsp:cNvSpPr/>
      </dsp:nvSpPr>
      <dsp:spPr>
        <a:xfrm rot="10828596">
          <a:off x="1963878" y="1795378"/>
          <a:ext cx="179828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98286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79C5E1-2CCC-4E81-A73B-13F51A4F8E3D}">
      <dsp:nvSpPr>
        <dsp:cNvPr id="0" name=""/>
        <dsp:cNvSpPr/>
      </dsp:nvSpPr>
      <dsp:spPr>
        <a:xfrm>
          <a:off x="430385" y="1357616"/>
          <a:ext cx="1533524" cy="847808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800" b="1" kern="1200" dirty="0">
              <a:solidFill>
                <a:schemeClr val="tx1"/>
              </a:solidFill>
            </a:rPr>
            <a:t>اسم زمان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1800" b="0" kern="1200" dirty="0">
              <a:solidFill>
                <a:schemeClr val="tx1"/>
              </a:solidFill>
            </a:rPr>
            <a:t>(مساء, شتاء)</a:t>
          </a:r>
          <a:endParaRPr lang="en-US" sz="1800" b="0" kern="1200" dirty="0">
            <a:solidFill>
              <a:schemeClr val="tx1"/>
            </a:solidFill>
          </a:endParaRPr>
        </a:p>
      </dsp:txBody>
      <dsp:txXfrm>
        <a:off x="471772" y="1399003"/>
        <a:ext cx="1450750" cy="7650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9A73EF-A67C-432F-9052-652DC87F6282}">
      <dsp:nvSpPr>
        <dsp:cNvPr id="0" name=""/>
        <dsp:cNvSpPr/>
      </dsp:nvSpPr>
      <dsp:spPr>
        <a:xfrm>
          <a:off x="0" y="0"/>
          <a:ext cx="8220723" cy="7915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300" b="1" i="0" kern="1200" baseline="0" dirty="0">
              <a:solidFill>
                <a:schemeClr val="tx1"/>
              </a:solidFill>
            </a:rPr>
            <a:t>أمثلة على الجملة الاسمية:</a:t>
          </a:r>
          <a:endParaRPr lang="en-US" sz="2300" kern="1200" dirty="0">
            <a:solidFill>
              <a:schemeClr val="tx1"/>
            </a:solidFill>
          </a:endParaRPr>
        </a:p>
      </dsp:txBody>
      <dsp:txXfrm>
        <a:off x="38638" y="38638"/>
        <a:ext cx="8143447" cy="714229"/>
      </dsp:txXfrm>
    </dsp:sp>
    <dsp:sp modelId="{A60C5A3D-9091-429D-BA04-A2E06CCE9057}">
      <dsp:nvSpPr>
        <dsp:cNvPr id="0" name=""/>
        <dsp:cNvSpPr/>
      </dsp:nvSpPr>
      <dsp:spPr>
        <a:xfrm>
          <a:off x="2767506" y="1261289"/>
          <a:ext cx="2827764" cy="791505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300" b="1" i="0" kern="1200" baseline="0" dirty="0">
              <a:solidFill>
                <a:schemeClr val="tx1"/>
              </a:solidFill>
            </a:rPr>
            <a:t>"الشمسُ مشرقةٌ"</a:t>
          </a:r>
          <a:endParaRPr lang="en-US" sz="2300" kern="1200" dirty="0">
            <a:solidFill>
              <a:schemeClr val="tx1"/>
            </a:solidFill>
          </a:endParaRPr>
        </a:p>
      </dsp:txBody>
      <dsp:txXfrm>
        <a:off x="2806144" y="1299927"/>
        <a:ext cx="2750488" cy="714229"/>
      </dsp:txXfrm>
    </dsp:sp>
    <dsp:sp modelId="{C0FEDC53-EFCA-43AA-9BC3-5B920AD44AFB}">
      <dsp:nvSpPr>
        <dsp:cNvPr id="0" name=""/>
        <dsp:cNvSpPr/>
      </dsp:nvSpPr>
      <dsp:spPr>
        <a:xfrm>
          <a:off x="1333360" y="2101547"/>
          <a:ext cx="5352594" cy="905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008" tIns="29210" rIns="163576" bIns="29210" numCol="1" spcCol="1270" anchor="t" anchorCtr="0">
          <a:noAutofit/>
        </a:bodyPr>
        <a:lstStyle/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ar-SA" sz="1800" b="0" i="0" kern="1200" baseline="0" dirty="0"/>
            <a:t>الشمسُ: مبتدأ مرفوع وعلامة رفعه الضمة الظاهرة.</a:t>
          </a:r>
          <a:endParaRPr lang="en-US" sz="1800" kern="1200" dirty="0"/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ar-SA" sz="1800" b="0" i="0" kern="1200" baseline="0" dirty="0"/>
            <a:t>مشرقةٌ: خبر مرفوع وعلامة رفعه الضمة الظاهرة.</a:t>
          </a:r>
          <a:endParaRPr lang="en-US" sz="1800" kern="1200" dirty="0"/>
        </a:p>
      </dsp:txBody>
      <dsp:txXfrm>
        <a:off x="1333360" y="2101547"/>
        <a:ext cx="5352594" cy="905107"/>
      </dsp:txXfrm>
    </dsp:sp>
    <dsp:sp modelId="{7945419D-E040-4313-A7DA-B2DE6D966249}">
      <dsp:nvSpPr>
        <dsp:cNvPr id="0" name=""/>
        <dsp:cNvSpPr/>
      </dsp:nvSpPr>
      <dsp:spPr>
        <a:xfrm>
          <a:off x="469238" y="3379772"/>
          <a:ext cx="2841246" cy="791505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300" b="1" i="0" kern="1200" baseline="0" dirty="0">
              <a:solidFill>
                <a:schemeClr val="tx1"/>
              </a:solidFill>
            </a:rPr>
            <a:t>"البيتُ كبيرٌ"</a:t>
          </a:r>
          <a:endParaRPr lang="en-US" sz="2300" kern="1200" dirty="0">
            <a:solidFill>
              <a:schemeClr val="tx1"/>
            </a:solidFill>
          </a:endParaRPr>
        </a:p>
      </dsp:txBody>
      <dsp:txXfrm>
        <a:off x="507876" y="3418410"/>
        <a:ext cx="2763970" cy="714229"/>
      </dsp:txXfrm>
    </dsp:sp>
    <dsp:sp modelId="{B25C249D-2D52-414A-81C2-68E89E82D2BB}">
      <dsp:nvSpPr>
        <dsp:cNvPr id="0" name=""/>
        <dsp:cNvSpPr/>
      </dsp:nvSpPr>
      <dsp:spPr>
        <a:xfrm>
          <a:off x="408323" y="4182467"/>
          <a:ext cx="2679791" cy="905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008" tIns="29210" rIns="163576" bIns="29210" numCol="1" spcCol="1270" anchor="t" anchorCtr="0">
          <a:noAutofit/>
        </a:bodyPr>
        <a:lstStyle/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ar-SA" sz="1800" b="0" i="0" kern="1200" baseline="0" dirty="0"/>
            <a:t>البيتُ: مبتدأ.</a:t>
          </a:r>
          <a:endParaRPr lang="en-US" sz="1800" kern="1200" dirty="0"/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ar-SA" sz="1800" b="0" i="0" kern="1200" baseline="0" dirty="0"/>
            <a:t>كبيرٌ: خبر.</a:t>
          </a:r>
          <a:endParaRPr lang="en-US" sz="1800" kern="1200" dirty="0"/>
        </a:p>
      </dsp:txBody>
      <dsp:txXfrm>
        <a:off x="408323" y="4182467"/>
        <a:ext cx="2679791" cy="905107"/>
      </dsp:txXfrm>
    </dsp:sp>
    <dsp:sp modelId="{4C5E0FDE-B2ED-49F6-BFC2-8054CF75CB06}">
      <dsp:nvSpPr>
        <dsp:cNvPr id="0" name=""/>
        <dsp:cNvSpPr/>
      </dsp:nvSpPr>
      <dsp:spPr>
        <a:xfrm>
          <a:off x="5480303" y="3453617"/>
          <a:ext cx="2605558" cy="791505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300" b="1" i="0" kern="1200" baseline="0" dirty="0">
              <a:solidFill>
                <a:schemeClr val="tx1"/>
              </a:solidFill>
            </a:rPr>
            <a:t>"العلمُ نورٌ"</a:t>
          </a:r>
          <a:endParaRPr lang="en-US" sz="2300" kern="1200" dirty="0">
            <a:solidFill>
              <a:schemeClr val="tx1"/>
            </a:solidFill>
          </a:endParaRPr>
        </a:p>
      </dsp:txBody>
      <dsp:txXfrm>
        <a:off x="5518941" y="3492255"/>
        <a:ext cx="2528282" cy="714229"/>
      </dsp:txXfrm>
    </dsp:sp>
    <dsp:sp modelId="{98E68715-5F72-4207-AFE5-4E09C96D602F}">
      <dsp:nvSpPr>
        <dsp:cNvPr id="0" name=""/>
        <dsp:cNvSpPr/>
      </dsp:nvSpPr>
      <dsp:spPr>
        <a:xfrm>
          <a:off x="4691114" y="4258873"/>
          <a:ext cx="3305799" cy="905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008" tIns="29210" rIns="163576" bIns="29210" numCol="1" spcCol="1270" anchor="t" anchorCtr="0">
          <a:noAutofit/>
        </a:bodyPr>
        <a:lstStyle/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ar-SA" sz="1800" b="0" i="0" kern="1200" baseline="0" dirty="0"/>
            <a:t>العلمُ: مبتدأ.</a:t>
          </a:r>
          <a:endParaRPr lang="en-US" sz="1800" kern="1200" dirty="0"/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ar-SA" sz="1800" b="0" i="0" kern="1200" baseline="0" dirty="0"/>
            <a:t>نورٌ: خبر.".</a:t>
          </a:r>
          <a:endParaRPr lang="en-US" sz="1800" kern="1200" dirty="0"/>
        </a:p>
      </dsp:txBody>
      <dsp:txXfrm>
        <a:off x="4691114" y="4258873"/>
        <a:ext cx="3305799" cy="9051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654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21109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8010814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27555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704666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49276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247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9834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11/24/2025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892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3121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6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060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59604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907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00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844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DB6-F5C7-45FB-8CF3-31B45F9C2DAC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897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799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  <p:sldLayoutId id="2147483778" r:id="rId13"/>
    <p:sldLayoutId id="2147483779" r:id="rId14"/>
    <p:sldLayoutId id="2147483780" r:id="rId15"/>
    <p:sldLayoutId id="2147483781" r:id="rId16"/>
    <p:sldLayoutId id="2147483782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4AB93-5183-F2AA-016A-EA3C96589C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7261" y="1882066"/>
            <a:ext cx="7643674" cy="1484790"/>
          </a:xfrm>
        </p:spPr>
        <p:txBody>
          <a:bodyPr>
            <a:noAutofit/>
          </a:bodyPr>
          <a:lstStyle/>
          <a:p>
            <a:r>
              <a:rPr lang="ar-JO" sz="7200" b="1" i="1" dirty="0">
                <a:solidFill>
                  <a:schemeClr val="tx1"/>
                </a:solidFill>
              </a:rPr>
              <a:t>الجملة الإسمية</a:t>
            </a:r>
            <a:endParaRPr lang="en-US" sz="72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3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A390306-47DA-CA6E-7F8A-4A899CC0A9C1}"/>
              </a:ext>
            </a:extLst>
          </p:cNvPr>
          <p:cNvSpPr/>
          <p:nvPr/>
        </p:nvSpPr>
        <p:spPr>
          <a:xfrm>
            <a:off x="591680" y="291431"/>
            <a:ext cx="8877669" cy="138565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0D27A0-244D-3C7A-3C19-0ED6D330B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4734" y="507824"/>
            <a:ext cx="8111559" cy="952870"/>
          </a:xfrm>
        </p:spPr>
        <p:txBody>
          <a:bodyPr>
            <a:normAutofit/>
          </a:bodyPr>
          <a:lstStyle/>
          <a:p>
            <a:r>
              <a:rPr lang="ar-JO" sz="5400" b="1" dirty="0">
                <a:solidFill>
                  <a:schemeClr val="tx1"/>
                </a:solidFill>
              </a:rPr>
              <a:t>ما هي الجملة الاسمية ؟</a:t>
            </a:r>
            <a:endParaRPr lang="en-US" sz="5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5D429A-64CF-DC2F-D55E-ED8C7AD08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6140" y="2068496"/>
            <a:ext cx="7617041" cy="9676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JO" sz="2800" b="1" dirty="0"/>
              <a:t>الجملة الاسمية هي جملة  التي تبدأ باسم.</a:t>
            </a:r>
          </a:p>
          <a:p>
            <a:pPr marL="0" indent="0" algn="r" rtl="1">
              <a:buNone/>
            </a:pPr>
            <a:endParaRPr lang="ar-JO" sz="4900" dirty="0"/>
          </a:p>
          <a:p>
            <a:pPr marL="228600" lvl="1" indent="0" algn="r" rtl="1">
              <a:buNone/>
            </a:pPr>
            <a:endParaRPr lang="en-US" sz="3000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7071E19F-0C00-BE6F-D064-2538EA8BC3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4144386"/>
              </p:ext>
            </p:extLst>
          </p:nvPr>
        </p:nvGraphicFramePr>
        <p:xfrm>
          <a:off x="807868" y="2910816"/>
          <a:ext cx="9321553" cy="421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7822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2D79C5-6462-14D9-AAC3-FDE3AA0AE0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61134" y="3591935"/>
            <a:ext cx="3799642" cy="1464261"/>
          </a:xfrm>
        </p:spPr>
        <p:txBody>
          <a:bodyPr>
            <a:normAutofit fontScale="92500"/>
          </a:bodyPr>
          <a:lstStyle/>
          <a:p>
            <a:pPr marL="0" indent="0" algn="r" rtl="1">
              <a:buNone/>
            </a:pPr>
            <a:r>
              <a:rPr lang="ar-JO" dirty="0"/>
              <a:t> </a:t>
            </a:r>
            <a:r>
              <a:rPr lang="ar-JO" sz="2200" dirty="0"/>
              <a:t>هو الذي يتمم معنى الجملة .</a:t>
            </a:r>
          </a:p>
          <a:p>
            <a:pPr marL="0" indent="0" algn="r" rtl="1">
              <a:buNone/>
            </a:pPr>
            <a:r>
              <a:rPr lang="ar-JO" sz="2200" dirty="0"/>
              <a:t> ويكون الخبر مرفوعًا دائمًا </a:t>
            </a:r>
          </a:p>
          <a:p>
            <a:pPr marL="0" indent="0" algn="r" rtl="1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AE1610-375D-A029-68FE-111AB0393A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642" y="3591935"/>
            <a:ext cx="3453755" cy="975656"/>
          </a:xfrm>
        </p:spPr>
        <p:txBody>
          <a:bodyPr>
            <a:normAutofit fontScale="92500"/>
          </a:bodyPr>
          <a:lstStyle/>
          <a:p>
            <a:pPr marL="0" indent="0" algn="r" rtl="1">
              <a:buNone/>
            </a:pPr>
            <a:r>
              <a:rPr lang="ar-JO" dirty="0"/>
              <a:t> </a:t>
            </a:r>
            <a:r>
              <a:rPr lang="ar-JO" sz="2200" dirty="0"/>
              <a:t>هو الاسم الذي تبدأ به الجملة،</a:t>
            </a:r>
          </a:p>
          <a:p>
            <a:pPr marL="0" indent="0" algn="r" rtl="1">
              <a:buNone/>
            </a:pPr>
            <a:r>
              <a:rPr lang="ar-JO" sz="2200" dirty="0"/>
              <a:t> ويكون مرفوعاً دائماً.</a:t>
            </a:r>
            <a:endParaRPr lang="en-US" sz="22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09B5FE-A394-B9A0-B9EE-5A3379B62E71}"/>
              </a:ext>
            </a:extLst>
          </p:cNvPr>
          <p:cNvSpPr/>
          <p:nvPr/>
        </p:nvSpPr>
        <p:spPr>
          <a:xfrm>
            <a:off x="1583436" y="407761"/>
            <a:ext cx="7776839" cy="10298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5400" dirty="0">
                <a:solidFill>
                  <a:schemeClr val="tx1"/>
                </a:solidFill>
              </a:rPr>
              <a:t>أركان الجملة الاسمية 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CD36A1C-758D-3AA5-8B06-276B9144BE41}"/>
              </a:ext>
            </a:extLst>
          </p:cNvPr>
          <p:cNvSpPr/>
          <p:nvPr/>
        </p:nvSpPr>
        <p:spPr>
          <a:xfrm>
            <a:off x="7510508" y="2453344"/>
            <a:ext cx="1611125" cy="97565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b="1" dirty="0"/>
              <a:t>المبتدأ</a:t>
            </a:r>
            <a:r>
              <a:rPr lang="ar-JO" b="1" dirty="0"/>
              <a:t>       </a:t>
            </a:r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F078D2A-691C-B84D-4E91-6A87377645F4}"/>
              </a:ext>
            </a:extLst>
          </p:cNvPr>
          <p:cNvSpPr/>
          <p:nvPr/>
        </p:nvSpPr>
        <p:spPr>
          <a:xfrm>
            <a:off x="2121763" y="2453344"/>
            <a:ext cx="1534653" cy="97565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b="1" dirty="0"/>
              <a:t>الخبر</a:t>
            </a:r>
            <a:r>
              <a:rPr lang="ar-JO" sz="3200" dirty="0"/>
              <a:t>  </a:t>
            </a:r>
            <a:r>
              <a:rPr lang="ar-JO" dirty="0"/>
              <a:t>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788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5FBFDC0-1E90-D32F-29AB-2AC61E197B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6390413"/>
              </p:ext>
            </p:extLst>
          </p:nvPr>
        </p:nvGraphicFramePr>
        <p:xfrm>
          <a:off x="1029809" y="150920"/>
          <a:ext cx="8220723" cy="60661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3811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BB0C1E-86B6-E681-77FF-9E86E33C2637}"/>
              </a:ext>
            </a:extLst>
          </p:cNvPr>
          <p:cNvSpPr txBox="1"/>
          <p:nvPr/>
        </p:nvSpPr>
        <p:spPr>
          <a:xfrm>
            <a:off x="1296140" y="1878861"/>
            <a:ext cx="793663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5400" b="1" dirty="0"/>
              <a:t>شكرا لحسن استماعكم</a:t>
            </a:r>
          </a:p>
          <a:p>
            <a:pPr algn="ctr"/>
            <a:endParaRPr lang="ar-JO" sz="5400" b="1" dirty="0"/>
          </a:p>
          <a:p>
            <a:pPr algn="ctr"/>
            <a:endParaRPr lang="ar-JO" sz="5400" dirty="0"/>
          </a:p>
          <a:p>
            <a:pPr algn="ctr"/>
            <a:r>
              <a:rPr lang="ar-JO" sz="5400" b="1" dirty="0"/>
              <a:t>راشد دبابنة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42768745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379</TotalTime>
  <Words>145</Words>
  <Application>Microsoft Office PowerPoint</Application>
  <PresentationFormat>Widescreen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الجملة الإسمية</vt:lpstr>
      <vt:lpstr>ما هي الجملة الاسمية ؟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Nisreen AL-Maqattesh</dc:creator>
  <cp:lastModifiedBy>Nisreen AL-Maqattesh</cp:lastModifiedBy>
  <cp:revision>6</cp:revision>
  <cp:lastPrinted>2025-11-23T10:07:14Z</cp:lastPrinted>
  <dcterms:created xsi:type="dcterms:W3CDTF">2025-11-23T08:52:21Z</dcterms:created>
  <dcterms:modified xsi:type="dcterms:W3CDTF">2025-11-24T11:21:03Z</dcterms:modified>
</cp:coreProperties>
</file>