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3"/>
    <p:sldId id="256" r:id="rId4"/>
    <p:sldId id="257" r:id="rId5"/>
    <p:sldId id="258" r:id="rId6"/>
    <p:sldId id="262" r:id="rId7"/>
    <p:sldId id="259" r:id="rId8"/>
    <p:sldId id="260" r:id="rId9"/>
    <p:sldId id="261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9155113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701800"/>
            <a:ext cx="6908800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927350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0.jpeg"/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itle 1"/>
          <p:cNvSpPr>
            <a:spLocks noGrp="1"/>
          </p:cNvSpPr>
          <p:nvPr/>
        </p:nvSpPr>
        <p:spPr>
          <a:xfrm>
            <a:off x="0" y="3253105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r>
              <a:t>acteria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34870" y="4199890"/>
            <a:ext cx="6584315" cy="2985770"/>
          </a:xfrm>
        </p:spPr>
        <p:txBody>
          <a:bodyPr/>
          <a:lstStyle/>
          <a:p>
            <a:pPr algn="ctr"/>
            <a:r>
              <a:rPr lang="en-US">
                <a:solidFill>
                  <a:srgbClr val="0070C0"/>
                </a:solidFill>
              </a:rPr>
              <a:t>Rashed bajjali </a:t>
            </a:r>
            <a:r>
              <a:t>Bacteria</a:t>
            </a:r>
          </a:p>
        </p:txBody>
      </p:sp>
      <p:sp>
        <p:nvSpPr>
          <p:cNvPr id="7" name="Title 1"/>
          <p:cNvSpPr>
            <a:spLocks noGrp="1"/>
          </p:cNvSpPr>
          <p:nvPr/>
        </p:nvSpPr>
        <p:spPr>
          <a:xfrm>
            <a:off x="668020" y="159385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r>
              <a:t>Viruses and Bacteria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8355" y="1915160"/>
            <a:ext cx="3849370" cy="19208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6675755" y="1656715"/>
            <a:ext cx="1668145" cy="24377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 invX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0500"/>
            <a:ext cx="8229600" cy="582613"/>
          </a:xfrm>
        </p:spPr>
        <p:txBody>
          <a:bodyPr/>
          <a:lstStyle/>
          <a:p>
            <a:pPr algn="ctr"/>
            <a:r>
              <a:t>Viruses and Bacteria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4750"/>
            <a:ext cx="8229600" cy="5435600"/>
          </a:xfrm>
        </p:spPr>
        <p:txBody>
          <a:bodyPr/>
          <a:lstStyle/>
          <a:p>
            <a:r>
              <a:t>Introduction</a:t>
            </a:r>
          </a:p>
          <a:p>
            <a:r>
              <a:t>• What are viruses?</a:t>
            </a:r>
          </a:p>
          <a:p>
            <a:r>
              <a:t>• What are bacteria?</a:t>
            </a:r>
          </a:p>
          <a:p>
            <a:pPr marL="0" indent="0">
              <a:buNone/>
            </a:p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935" y="4689475"/>
            <a:ext cx="3849370" cy="1920875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7100570" y="4420235"/>
            <a:ext cx="1668145" cy="2437765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5235067" y="4744847"/>
            <a:ext cx="1865376" cy="1865376"/>
          </a:xfrm>
          <a:prstGeom prst="rect">
            <a:avLst/>
          </a:prstGeom>
        </p:spPr>
      </p:pic>
      <p:sp>
        <p:nvSpPr>
          <p:cNvPr id="7" name="Text Box 6"/>
          <p:cNvSpPr txBox="1"/>
          <p:nvPr/>
        </p:nvSpPr>
        <p:spPr>
          <a:xfrm>
            <a:off x="1788160" y="3951605"/>
            <a:ext cx="19780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>
                <a:solidFill>
                  <a:srgbClr val="FF0000"/>
                </a:solidFill>
              </a:rPr>
              <a:t>viruses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5974080" y="3836670"/>
            <a:ext cx="19780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>
                <a:solidFill>
                  <a:srgbClr val="FF0000"/>
                </a:solidFill>
              </a:rPr>
              <a:t>bacteria</a:t>
            </a:r>
            <a:endParaRPr lang="en-US" sz="320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t>What Are Viruses?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Very tiny particles</a:t>
            </a:r>
          </a:p>
          <a:p>
            <a:r>
              <a:t>• Cannot live alone – need a host</a:t>
            </a:r>
          </a:p>
          <a:p>
            <a:r>
              <a:t>• Cause diseases like flu, cold, measles</a:t>
            </a:r>
          </a:p>
        </p:txBody>
      </p:sp>
      <p:pic>
        <p:nvPicPr>
          <p:cNvPr id="4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1713865" y="3564890"/>
            <a:ext cx="5070475" cy="25628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 invX="1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t>What Are Bacteria?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Single‑celled organisms</a:t>
            </a:r>
          </a:p>
          <a:p>
            <a:r>
              <a:t>• Some are good (help digestion)</a:t>
            </a:r>
          </a:p>
          <a:p>
            <a:r>
              <a:t>• Some cause infections</a:t>
            </a:r>
          </a:p>
        </p:txBody>
      </p:sp>
      <p:pic>
        <p:nvPicPr>
          <p:cNvPr id="6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927227" y="4041902"/>
            <a:ext cx="1865376" cy="1865376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5664835" y="3595370"/>
            <a:ext cx="1668145" cy="24377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t>Bacteria vs Viruses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Viruses: need a host</a:t>
            </a:r>
          </a:p>
          <a:p>
            <a:r>
              <a:t>• Bacteria: can live anywhere</a:t>
            </a:r>
          </a:p>
          <a:p>
            <a:r>
              <a:t>• Viruses: smaller</a:t>
            </a:r>
          </a:p>
          <a:p>
            <a:r>
              <a:t>• Bacteria: some helpful, some harmful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 invX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t>Types of Viruses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Influenza Virus (Flu)</a:t>
            </a:r>
          </a:p>
          <a:p>
            <a:r>
              <a:t>• Coronavirus (COVID‑19)</a:t>
            </a:r>
          </a:p>
          <a:p>
            <a:r>
              <a:t>• Measles Virus</a:t>
            </a:r>
          </a:p>
          <a:p>
            <a:r>
              <a:t>• Chickenpox Virus</a:t>
            </a:r>
          </a:p>
        </p:txBody>
      </p:sp>
      <p:pic>
        <p:nvPicPr>
          <p:cNvPr id="4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6534785" y="4322445"/>
            <a:ext cx="2390140" cy="212788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3560" y="4506595"/>
            <a:ext cx="2019300" cy="2038350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2950210" y="4948555"/>
            <a:ext cx="1520825" cy="147955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4"/>
          <a:stretch>
            <a:fillRect/>
          </a:stretch>
        </p:blipFill>
        <p:spPr>
          <a:xfrm>
            <a:off x="259080" y="4773930"/>
            <a:ext cx="1943100" cy="1828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t>How Viruses Spread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4400">
                <a:solidFill>
                  <a:srgbClr val="0070C0"/>
                </a:solidFill>
              </a:rPr>
              <a:t>• Touching contaminated surfaces</a:t>
            </a:r>
            <a:endParaRPr sz="4400">
              <a:solidFill>
                <a:srgbClr val="0070C0"/>
              </a:solidFill>
            </a:endParaRPr>
          </a:p>
          <a:p>
            <a:r>
              <a:rPr sz="4400">
                <a:solidFill>
                  <a:srgbClr val="0070C0"/>
                </a:solidFill>
              </a:rPr>
              <a:t>• Sneezing and coughing</a:t>
            </a:r>
            <a:endParaRPr sz="4400">
              <a:solidFill>
                <a:srgbClr val="0070C0"/>
              </a:solidFill>
            </a:endParaRPr>
          </a:p>
          <a:p>
            <a:r>
              <a:rPr sz="4400">
                <a:solidFill>
                  <a:srgbClr val="0070C0"/>
                </a:solidFill>
              </a:rPr>
              <a:t>• Sharing food or drinks</a:t>
            </a:r>
            <a:endParaRPr sz="4400">
              <a:solidFill>
                <a:srgbClr val="0070C0"/>
              </a:solidFill>
            </a:endParaRPr>
          </a:p>
          <a:p>
            <a:r>
              <a:rPr sz="4400">
                <a:solidFill>
                  <a:srgbClr val="0070C0"/>
                </a:solidFill>
              </a:rPr>
              <a:t>• Not washing hands</a:t>
            </a:r>
            <a:endParaRPr sz="4400">
              <a:solidFill>
                <a:srgbClr val="0070C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 invX="1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t>How to Protect Ourselves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Wash hands with soap</a:t>
            </a:r>
          </a:p>
          <a:p>
            <a:r>
              <a:t>• Use tissues when sneezing</a:t>
            </a:r>
          </a:p>
          <a:p>
            <a:r>
              <a:t>• Avoid touching face</a:t>
            </a:r>
          </a:p>
          <a:p>
            <a:r>
              <a:t>• Stay home if sick</a:t>
            </a:r>
          </a:p>
          <a:p>
            <a:r>
              <a:t>• Vaccinations help protect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0180" y="4813300"/>
            <a:ext cx="1974850" cy="13144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1425" y="4813300"/>
            <a:ext cx="1524000" cy="1524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2325" y="4963160"/>
            <a:ext cx="2117725" cy="11861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6140" y="4984115"/>
            <a:ext cx="1470660" cy="10033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t>Stay Healthy!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Eat healthy food</a:t>
            </a:r>
          </a:p>
          <a:p>
            <a:r>
              <a:t>• Sleep well</a:t>
            </a:r>
          </a:p>
          <a:p>
            <a:r>
              <a:t>• Exercise</a:t>
            </a:r>
          </a:p>
          <a:p>
            <a:r>
              <a:t>• Keep clean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888</Words>
  <Application>WPS Presentation</Application>
  <PresentationFormat>On-screen Show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6" baseType="lpstr">
      <vt:lpstr>Arial</vt:lpstr>
      <vt:lpstr>SimSun</vt:lpstr>
      <vt:lpstr>Wingdings</vt:lpstr>
      <vt:lpstr>Microsoft YaHei</vt:lpstr>
      <vt:lpstr>Arial Unicode MS</vt:lpstr>
      <vt:lpstr>Calibri</vt:lpstr>
      <vt:lpstr>Communications and Dialogues</vt:lpstr>
      <vt:lpstr>Rashed bajjali Bacteria</vt:lpstr>
      <vt:lpstr>Viruses and Bacteria</vt:lpstr>
      <vt:lpstr>What Are Viruses?</vt:lpstr>
      <vt:lpstr>What Are Bacteria?</vt:lpstr>
      <vt:lpstr>Bacteria vs Viruses</vt:lpstr>
      <vt:lpstr>Types of Viruses</vt:lpstr>
      <vt:lpstr>How Viruses Spread</vt:lpstr>
      <vt:lpstr>How to Protect Ourselves</vt:lpstr>
      <vt:lpstr>Stay Healthy!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Magic Systems</cp:lastModifiedBy>
  <cp:revision>4</cp:revision>
  <dcterms:created xsi:type="dcterms:W3CDTF">2013-01-27T09:14:00Z</dcterms:created>
  <dcterms:modified xsi:type="dcterms:W3CDTF">2025-11-25T13:46:13Z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4AB2DE71DCE1469480871E403301F710_13</vt:lpwstr>
  </property>
  <property fmtid="{D5CDD505-2E9C-101B-9397-08002B2CF9AE}" pid="3" name="KSOProductBuildVer">
    <vt:lpwstr>1033-12.2.0.23155</vt:lpwstr>
  </property>
</Properties>
</file>