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246" y="1905947"/>
            <a:ext cx="7766936" cy="1646302"/>
          </a:xfrm>
        </p:spPr>
        <p:txBody>
          <a:bodyPr/>
          <a:lstStyle/>
          <a:p>
            <a:pPr algn="ctr"/>
            <a:r>
              <a:rPr lang="ar-JO" dirty="0" smtClean="0"/>
              <a:t>عمان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2667" y="5642566"/>
            <a:ext cx="7766936" cy="1096899"/>
          </a:xfrm>
        </p:spPr>
        <p:txBody>
          <a:bodyPr/>
          <a:lstStyle/>
          <a:p>
            <a:r>
              <a:rPr lang="ar-JO" dirty="0" smtClean="0"/>
              <a:t>تقديم الطالب :راشد بجالي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122" y="4445529"/>
            <a:ext cx="2661179" cy="209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131" y="1460507"/>
            <a:ext cx="314325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العاصمة عمان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ar-JO" dirty="0" smtClean="0"/>
          </a:p>
          <a:p>
            <a:pPr algn="r"/>
            <a:r>
              <a:rPr lang="ar-JO" dirty="0"/>
              <a:t> </a:t>
            </a:r>
            <a:r>
              <a:rPr lang="ar-JO" dirty="0" smtClean="0"/>
              <a:t>عمان :هي من اقدم المدن المأهولة في التاريخ وشهدت العديد من الحضارات التي لاتزال آثارها باقية  الى وقتنا هذا  وهي عاصمة الأردن </a:t>
            </a:r>
            <a:endParaRPr lang="ar-JO" dirty="0"/>
          </a:p>
          <a:p>
            <a:pPr algn="r"/>
            <a:endParaRPr lang="ar-JO" dirty="0" smtClean="0"/>
          </a:p>
          <a:p>
            <a:pPr algn="r"/>
            <a:r>
              <a:rPr lang="ar-JO" dirty="0" smtClean="0"/>
              <a:t>العاصمة: المدينة التي يكون فيها مقر الحكم ومركز الوزارات  </a:t>
            </a:r>
            <a:r>
              <a:rPr lang="ar-JO" dirty="0" err="1" smtClean="0"/>
              <a:t>والموسسات</a:t>
            </a:r>
            <a:r>
              <a:rPr lang="ar-JO" dirty="0" smtClean="0"/>
              <a:t> الحكومية.</a:t>
            </a:r>
            <a:endParaRPr lang="ar-JO" dirty="0" smtClean="0"/>
          </a:p>
          <a:p>
            <a:pPr algn="r"/>
            <a:endParaRPr lang="ar-JO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3822"/>
            <a:ext cx="8596668" cy="1320800"/>
          </a:xfrm>
        </p:spPr>
        <p:txBody>
          <a:bodyPr>
            <a:normAutofit/>
          </a:bodyPr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sz="2400" dirty="0"/>
              <a:t>سميت عمان: نسبة الى ربة عمون عاصمة المملكة </a:t>
            </a:r>
            <a:r>
              <a:rPr lang="ar-JO" sz="2400" dirty="0" err="1"/>
              <a:t>العمونية</a:t>
            </a:r>
            <a:r>
              <a:rPr lang="ar-JO" sz="2400" dirty="0"/>
              <a:t> </a:t>
            </a:r>
            <a:endParaRPr lang="ar-JO" sz="2400" dirty="0" smtClean="0"/>
          </a:p>
          <a:p>
            <a:pPr algn="r"/>
            <a:endParaRPr lang="ar-JO" sz="2400" dirty="0"/>
          </a:p>
          <a:p>
            <a:pPr algn="r"/>
            <a:br>
              <a:rPr lang="ar-JO" sz="2400" dirty="0"/>
            </a:br>
            <a:r>
              <a:rPr lang="ar-JO" sz="2400" dirty="0"/>
              <a:t>اطلق عليها اليونان فيلادلفيا (الحب الاخوي</a:t>
            </a:r>
            <a:r>
              <a:rPr lang="ar-JO" dirty="0"/>
              <a:t>)</a:t>
            </a:r>
            <a:br>
              <a:rPr lang="ar-JO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أهم المواقع  في العاصمة  عمان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dirty="0" smtClean="0"/>
              <a:t>1- المدرج الروماني </a:t>
            </a:r>
            <a:endParaRPr lang="ar-JO" dirty="0" smtClean="0"/>
          </a:p>
          <a:p>
            <a:pPr algn="r"/>
            <a:endParaRPr lang="ar-JO" dirty="0"/>
          </a:p>
          <a:p>
            <a:pPr algn="r"/>
            <a:endParaRPr lang="ar-JO" dirty="0" smtClean="0"/>
          </a:p>
          <a:p>
            <a:pPr algn="r"/>
            <a:endParaRPr lang="ar-JO" dirty="0" smtClean="0"/>
          </a:p>
          <a:p>
            <a:pPr algn="r"/>
            <a:r>
              <a:rPr lang="ar-JO" dirty="0" smtClean="0"/>
              <a:t>2- جبل القلعة  (اتخذه العمونيون  مقر للحكم </a:t>
            </a:r>
            <a:endParaRPr lang="ar-JO" dirty="0" smtClean="0"/>
          </a:p>
          <a:p>
            <a:pPr algn="r"/>
            <a:endParaRPr lang="ar-JO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090" y="1828883"/>
            <a:ext cx="2501900" cy="1408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90" y="4100975"/>
            <a:ext cx="2714625" cy="168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/>
              <a:t>3- المسجد الحسيني </a:t>
            </a:r>
            <a:endParaRPr lang="ar-JO" dirty="0"/>
          </a:p>
          <a:p>
            <a:pPr algn="r"/>
            <a:r>
              <a:rPr lang="ar-JO" dirty="0"/>
              <a:t>4- مدينة الحسين للشباب التي أنشئت في عام 1994 </a:t>
            </a:r>
            <a:endParaRPr lang="ar-JO" dirty="0"/>
          </a:p>
          <a:p>
            <a:pPr algn="r"/>
            <a:r>
              <a:rPr lang="ar-JO" dirty="0" smtClean="0"/>
              <a:t>5-صرح </a:t>
            </a:r>
            <a:r>
              <a:rPr lang="ar-JO" dirty="0"/>
              <a:t>الشهيد :  </a:t>
            </a:r>
            <a:endParaRPr lang="ar-JO" dirty="0"/>
          </a:p>
          <a:p>
            <a:pPr algn="r"/>
            <a:r>
              <a:rPr lang="ar-JO" dirty="0" smtClean="0"/>
              <a:t>6- </a:t>
            </a:r>
            <a:r>
              <a:rPr lang="ar-JO" dirty="0"/>
              <a:t>حدائق </a:t>
            </a:r>
            <a:r>
              <a:rPr lang="ar-JO" dirty="0" smtClean="0"/>
              <a:t>الحسين</a:t>
            </a:r>
            <a:endParaRPr lang="ar-JO" dirty="0" smtClean="0"/>
          </a:p>
          <a:p>
            <a:pPr algn="r"/>
            <a:r>
              <a:rPr lang="ar-JO" dirty="0" smtClean="0"/>
              <a:t>7- </a:t>
            </a:r>
            <a:r>
              <a:rPr lang="ar-JO" dirty="0"/>
              <a:t>الجامعة </a:t>
            </a:r>
            <a:r>
              <a:rPr lang="ar-JO" dirty="0" smtClean="0"/>
              <a:t>الأردنية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5379" y="4459111"/>
            <a:ext cx="3014310" cy="2291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27050"/>
            <a:ext cx="8596668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 smtClean="0"/>
              <a:t>8- </a:t>
            </a:r>
            <a:r>
              <a:rPr lang="ar-JO" dirty="0"/>
              <a:t>ام </a:t>
            </a:r>
            <a:r>
              <a:rPr lang="ar-JO" dirty="0" err="1"/>
              <a:t>الرصاص:تحتوي</a:t>
            </a:r>
            <a:r>
              <a:rPr lang="ar-JO" dirty="0"/>
              <a:t> على عدد من الأماكن الاثرية مثل: قلعة ام الرصاص  والكنائس التي تتزين أرضياتها بالفسيفساء</a:t>
            </a:r>
            <a:endParaRPr lang="ar-JO" dirty="0"/>
          </a:p>
          <a:p>
            <a:pPr algn="r"/>
            <a:endParaRPr lang="ar-JO" dirty="0" smtClean="0"/>
          </a:p>
          <a:p>
            <a:pPr algn="r"/>
            <a:endParaRPr lang="ar-JO" dirty="0"/>
          </a:p>
          <a:p>
            <a:pPr algn="r"/>
            <a:endParaRPr lang="ar-JO" dirty="0" smtClean="0"/>
          </a:p>
          <a:p>
            <a:pPr algn="r"/>
            <a:endParaRPr lang="ar-JO" dirty="0"/>
          </a:p>
          <a:p>
            <a:pPr algn="r"/>
            <a:r>
              <a:rPr lang="ar-JO" dirty="0"/>
              <a:t>9</a:t>
            </a:r>
            <a:r>
              <a:rPr lang="ar-JO" dirty="0" smtClean="0"/>
              <a:t>- قصر المشتى</a:t>
            </a:r>
            <a:endParaRPr lang="ar-JO" dirty="0" smtClean="0"/>
          </a:p>
          <a:p>
            <a:pPr algn="r"/>
            <a:endParaRPr lang="ar-JO" dirty="0"/>
          </a:p>
          <a:p>
            <a:pPr algn="r"/>
            <a:endParaRPr lang="ar-JO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7020" y="2802995"/>
            <a:ext cx="2381250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67" y="4524728"/>
            <a:ext cx="2746199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ar-JO" altLang="en-US" sz="8800"/>
              <a:t>شكرًا لإستامعكم</a:t>
            </a:r>
            <a:endParaRPr lang="ar-JO" altLang="en-US" sz="8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680</Words>
  <Application>WPS Presentation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Wingdings 3</vt:lpstr>
      <vt:lpstr>Arial</vt:lpstr>
      <vt:lpstr>Tahoma</vt:lpstr>
      <vt:lpstr>Trebuchet MS</vt:lpstr>
      <vt:lpstr>Microsoft YaHei</vt:lpstr>
      <vt:lpstr>Arial Unicode MS</vt:lpstr>
      <vt:lpstr>Calibri</vt:lpstr>
      <vt:lpstr>Facet</vt:lpstr>
      <vt:lpstr>عمان</vt:lpstr>
      <vt:lpstr>العاصمة عمان</vt:lpstr>
      <vt:lpstr>PowerPoint 演示文稿</vt:lpstr>
      <vt:lpstr>أهم المواقع  في العاصمة  عمان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عمان</dc:title>
  <dc:creator>Magic Systems</dc:creator>
  <cp:lastModifiedBy>Magic Systems</cp:lastModifiedBy>
  <cp:revision>7</cp:revision>
  <dcterms:created xsi:type="dcterms:W3CDTF">2025-11-23T15:55:00Z</dcterms:created>
  <dcterms:modified xsi:type="dcterms:W3CDTF">2025-11-24T15:23:53Z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C161531A737749A3B0F07C762F09A845_12</vt:lpwstr>
  </property>
  <property fmtid="{D5CDD505-2E9C-101B-9397-08002B2CF9AE}" pid="3" name="KSOProductBuildVer">
    <vt:lpwstr>1033-12.2.0.23155</vt:lpwstr>
  </property>
</Properties>
</file>