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0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2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9499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78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1849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4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19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9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7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0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45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4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1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5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1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2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871BD-56CD-4FF2-8AD1-51C70D038E5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FD6FBD-F30D-4692-8FA6-07D99EBD1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7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الملامح الطبيعية للوطن العربي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JO" dirty="0" smtClean="0"/>
              <a:t>كيتي طوال و نايا معايعة </a:t>
            </a:r>
          </a:p>
          <a:p>
            <a:pPr algn="ctr"/>
            <a:r>
              <a:rPr lang="ar-JO" dirty="0" smtClean="0"/>
              <a:t>تاسع ب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025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المناخ في الوطن العربي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 smtClean="0"/>
              <a:t>يسود في الوطن العربيالمناخ المداريالقاري (الصحرواي)الا ان هناك تنوعا في خصائصه المناخية من منطقة لاخرى نتيجة لعدد من المؤثرات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6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من اهم المؤثرات المناخية فيالوطن العربي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2400" dirty="0" smtClean="0"/>
              <a:t>الموقع الفلكي للوطن العربي </a:t>
            </a:r>
          </a:p>
          <a:p>
            <a:pPr algn="r"/>
            <a:r>
              <a:rPr lang="ar-JO" sz="2400" dirty="0" smtClean="0"/>
              <a:t>تضاريسه المختلفة من حبث الامتداد و الارتفاع </a:t>
            </a:r>
          </a:p>
          <a:p>
            <a:pPr algn="r"/>
            <a:r>
              <a:rPr lang="ar-JO" sz="2400" dirty="0" smtClean="0"/>
              <a:t>امتداده الافقي في اليابسة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959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الاقاليم المناخية للوطن العربي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 smtClean="0">
                <a:solidFill>
                  <a:srgbClr val="00B0F0"/>
                </a:solidFill>
              </a:rPr>
              <a:t>اقليم مناخ البحر المتوسط</a:t>
            </a:r>
            <a:r>
              <a:rPr lang="ar-JO" dirty="0" smtClean="0"/>
              <a:t>: يمتاز فصل الشتاء فيه ب اعتدال درجات الحرارة و سقوط الامطار اما فصل الصيف يمتاز ب ارتفاع درجات الحرارة و الجفاف </a:t>
            </a:r>
          </a:p>
          <a:p>
            <a:pPr marL="0" indent="0" algn="r">
              <a:buNone/>
            </a:pPr>
            <a:r>
              <a:rPr lang="ar-JO" dirty="0" smtClean="0">
                <a:solidFill>
                  <a:srgbClr val="00B0F0"/>
                </a:solidFill>
              </a:rPr>
              <a:t>اقليم المناخ الموسمي</a:t>
            </a:r>
            <a:r>
              <a:rPr lang="ar-JO" dirty="0" smtClean="0"/>
              <a:t>: يمتاز فصل الشتاء فيه بل جفاف و ارتفاع درجات الحرارة اما فصل الصيف يمتاز ب تساقط الامطار </a:t>
            </a:r>
          </a:p>
          <a:p>
            <a:pPr marL="0" indent="0" algn="r">
              <a:buNone/>
            </a:pPr>
            <a:r>
              <a:rPr lang="ar-JO" dirty="0" smtClean="0">
                <a:solidFill>
                  <a:srgbClr val="00B0F0"/>
                </a:solidFill>
              </a:rPr>
              <a:t>اقليم المناخ المداري القاري الصحرواي</a:t>
            </a:r>
            <a:r>
              <a:rPr lang="ar-JO" dirty="0" smtClean="0"/>
              <a:t>: يسود في معظم اراضي الوطن العربي و يماتز فصل الشتاء فيه ب امطارة نادرة اما فصل الصيف يمتاز بحرترته العالية </a:t>
            </a:r>
          </a:p>
          <a:p>
            <a:pPr marL="0" indent="0" algn="r">
              <a:buNone/>
            </a:pPr>
            <a:r>
              <a:rPr lang="ar-JO" dirty="0" smtClean="0">
                <a:solidFill>
                  <a:srgbClr val="00B0F0"/>
                </a:solidFill>
              </a:rPr>
              <a:t>الاقليم الاستوائي:</a:t>
            </a:r>
            <a:r>
              <a:rPr lang="ar-JO" dirty="0" smtClean="0"/>
              <a:t> يمتاز ب ارتفاع درجات الحرارة و الامطار الغزيرة طوال العام </a:t>
            </a:r>
            <a:endParaRPr lang="en-US" dirty="0"/>
          </a:p>
        </p:txBody>
      </p:sp>
      <p:pic>
        <p:nvPicPr>
          <p:cNvPr id="1026" name="Picture 2" descr="الأقاليم المناخية فى الوطن العربي - موضو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93" y="4738353"/>
            <a:ext cx="4451259" cy="2119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38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460" y="609600"/>
            <a:ext cx="8596668" cy="1320800"/>
          </a:xfrm>
        </p:spPr>
        <p:txBody>
          <a:bodyPr/>
          <a:lstStyle/>
          <a:p>
            <a:pPr algn="ctr"/>
            <a:r>
              <a:rPr lang="ar-JO" dirty="0" smtClean="0"/>
              <a:t>انواع النباتات في الوطن العربي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23" y="2160589"/>
            <a:ext cx="8596668" cy="3880773"/>
          </a:xfrm>
        </p:spPr>
        <p:txBody>
          <a:bodyPr/>
          <a:lstStyle/>
          <a:p>
            <a:pPr algn="r"/>
            <a:r>
              <a:rPr lang="ar-JO" dirty="0" smtClean="0">
                <a:solidFill>
                  <a:srgbClr val="00B0F0"/>
                </a:solidFill>
              </a:rPr>
              <a:t>ال</a:t>
            </a:r>
            <a:r>
              <a:rPr lang="ar-JO" sz="2400" dirty="0" smtClean="0">
                <a:solidFill>
                  <a:srgbClr val="00B0F0"/>
                </a:solidFill>
              </a:rPr>
              <a:t>اشجار الكثيفة</a:t>
            </a:r>
            <a:r>
              <a:rPr lang="ar-JO" sz="2400" dirty="0" smtClean="0"/>
              <a:t>: مثل اشجار البلوط و الصنوبر </a:t>
            </a:r>
          </a:p>
          <a:p>
            <a:pPr marL="0" indent="0" algn="r">
              <a:buNone/>
            </a:pPr>
            <a:r>
              <a:rPr lang="ar-JO" sz="2400" dirty="0">
                <a:solidFill>
                  <a:srgbClr val="00B0F0"/>
                </a:solidFill>
              </a:rPr>
              <a:t>النباتات الصحراوية</a:t>
            </a:r>
            <a:r>
              <a:rPr lang="ar-JO" sz="2400" dirty="0" smtClean="0"/>
              <a:t>: مثل الصبار و الطرفاء و القيصوم </a:t>
            </a:r>
          </a:p>
          <a:p>
            <a:pPr marL="0" indent="0" algn="r">
              <a:buNone/>
            </a:pPr>
            <a:r>
              <a:rPr lang="ar-JO" sz="2400" dirty="0" smtClean="0">
                <a:solidFill>
                  <a:srgbClr val="00B0F0"/>
                </a:solidFill>
              </a:rPr>
              <a:t>حشائش السفانا الطويلة </a:t>
            </a:r>
            <a:endParaRPr lang="en-US" sz="2400" dirty="0">
              <a:solidFill>
                <a:srgbClr val="00B0F0"/>
              </a:solidFill>
            </a:endParaRPr>
          </a:p>
        </p:txBody>
      </p:sp>
      <p:pic>
        <p:nvPicPr>
          <p:cNvPr id="2052" name="Picture 4" descr="شجرة البلوط | Just Fo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23" y="3456567"/>
            <a:ext cx="4965065" cy="312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558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انواع التربة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 smtClean="0"/>
              <a:t>ا</a:t>
            </a:r>
            <a:r>
              <a:rPr lang="ar-JO" dirty="0" smtClean="0">
                <a:solidFill>
                  <a:srgbClr val="00B0F0"/>
                </a:solidFill>
              </a:rPr>
              <a:t>لتربة الصحرواية</a:t>
            </a:r>
            <a:r>
              <a:rPr lang="ar-JO" dirty="0" smtClean="0"/>
              <a:t>: صفراء اللون تغطي مساحات واسعة من اراضي الوطن العربي </a:t>
            </a:r>
          </a:p>
          <a:p>
            <a:pPr algn="r"/>
            <a:r>
              <a:rPr lang="ar-JO" dirty="0" smtClean="0">
                <a:solidFill>
                  <a:srgbClr val="00B0F0"/>
                </a:solidFill>
              </a:rPr>
              <a:t>تربة البحر المتوسط</a:t>
            </a:r>
            <a:r>
              <a:rPr lang="ar-JO" dirty="0" smtClean="0"/>
              <a:t>: حمراء اللون تنتشر في مناطق واسعة من العراق و بلاد الشام و دول شمال افريقيا </a:t>
            </a:r>
          </a:p>
          <a:p>
            <a:pPr algn="r"/>
            <a:r>
              <a:rPr lang="ar-JO" dirty="0" smtClean="0">
                <a:solidFill>
                  <a:srgbClr val="00B0F0"/>
                </a:solidFill>
              </a:rPr>
              <a:t>التربة الفيضية</a:t>
            </a:r>
            <a:r>
              <a:rPr lang="ar-JO" dirty="0" smtClean="0"/>
              <a:t>: سوداء خصبة و توجد في مناطق السهول الفيضية على جوانب الانهار الكبرى </a:t>
            </a:r>
            <a:endParaRPr lang="en-US" dirty="0"/>
          </a:p>
        </p:txBody>
      </p:sp>
      <p:pic>
        <p:nvPicPr>
          <p:cNvPr id="3074" name="Picture 2" descr="التربة.. أهميتها وأسباب تشكلها والعوامل المؤثرة في خصائصها - المؤسسة  الخضراء | The Green Establish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820" y="4100975"/>
            <a:ext cx="5295991" cy="261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63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اهم مصادر المياه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 smtClean="0"/>
              <a:t>ا</a:t>
            </a:r>
            <a:r>
              <a:rPr lang="ar-JO" dirty="0" smtClean="0">
                <a:solidFill>
                  <a:srgbClr val="00B0F0"/>
                </a:solidFill>
              </a:rPr>
              <a:t>لامطار</a:t>
            </a:r>
            <a:r>
              <a:rPr lang="ar-JO" dirty="0" smtClean="0"/>
              <a:t>: تسقط الامطار في شمال الوطن العربي ب نظام شتوي بينما تسقط الامطار في الجنوب ب نظام صيفي موسمي كما ان كميات الهطول غالبا لا تؤدي الى فائض مائي </a:t>
            </a:r>
          </a:p>
          <a:p>
            <a:pPr algn="r"/>
            <a:r>
              <a:rPr lang="ar-JO" dirty="0" smtClean="0"/>
              <a:t>ال</a:t>
            </a:r>
            <a:r>
              <a:rPr lang="ar-JO" dirty="0" smtClean="0">
                <a:solidFill>
                  <a:srgbClr val="00B0F0"/>
                </a:solidFill>
              </a:rPr>
              <a:t>انهار</a:t>
            </a:r>
            <a:r>
              <a:rPr lang="ar-JO" dirty="0" smtClean="0"/>
              <a:t>: مثل نهر النيل نهر الدجلا و نهر الاردن و نهر الشيبيلي </a:t>
            </a:r>
          </a:p>
          <a:p>
            <a:pPr algn="r"/>
            <a:r>
              <a:rPr lang="ar-JO" dirty="0" smtClean="0">
                <a:solidFill>
                  <a:srgbClr val="00B0F0"/>
                </a:solidFill>
              </a:rPr>
              <a:t>المياه الجوفية: </a:t>
            </a:r>
            <a:r>
              <a:rPr lang="ar-JO" dirty="0" smtClean="0"/>
              <a:t>استثمرت بشكل كبير في بعض الدول لتلبية احتياجات السكان و الزراعة </a:t>
            </a:r>
          </a:p>
          <a:p>
            <a:pPr algn="r"/>
            <a:r>
              <a:rPr lang="ar-JO" dirty="0" smtClean="0">
                <a:solidFill>
                  <a:srgbClr val="00B0F0"/>
                </a:solidFill>
              </a:rPr>
              <a:t>مياه البحار</a:t>
            </a:r>
            <a:r>
              <a:rPr lang="ar-JO" dirty="0" smtClean="0"/>
              <a:t>: تحلى المياه المالحة في بعض دول الخليج العربي للاستفادة منها ك مصدر بديل للمياه العذبة </a:t>
            </a:r>
          </a:p>
          <a:p>
            <a:pPr algn="r"/>
            <a:endParaRPr lang="en-US" dirty="0"/>
          </a:p>
        </p:txBody>
      </p:sp>
      <p:pic>
        <p:nvPicPr>
          <p:cNvPr id="4098" name="Picture 2" descr="أهم 4 مصادر للما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216" y="4423953"/>
            <a:ext cx="5055497" cy="252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2148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297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Tahoma</vt:lpstr>
      <vt:lpstr>Trebuchet MS</vt:lpstr>
      <vt:lpstr>Wingdings 3</vt:lpstr>
      <vt:lpstr>Facet</vt:lpstr>
      <vt:lpstr>الملامح الطبيعية للوطن العربي </vt:lpstr>
      <vt:lpstr>المناخ في الوطن العربي</vt:lpstr>
      <vt:lpstr>من اهم المؤثرات المناخية فيالوطن العربي</vt:lpstr>
      <vt:lpstr>الاقاليم المناخية للوطن العربي</vt:lpstr>
      <vt:lpstr>انواع النباتات في الوطن العربي </vt:lpstr>
      <vt:lpstr>انواع التربة </vt:lpstr>
      <vt:lpstr>اهم مصادر المياه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الملامح الطبيعية للوطن العربي</dc:title>
  <dc:creator>Lana</dc:creator>
  <cp:lastModifiedBy>Lana</cp:lastModifiedBy>
  <cp:revision>10</cp:revision>
  <dcterms:created xsi:type="dcterms:W3CDTF">2025-11-24T13:12:17Z</dcterms:created>
  <dcterms:modified xsi:type="dcterms:W3CDTF">2025-11-24T14:45:38Z</dcterms:modified>
</cp:coreProperties>
</file>