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1" r:id="rId3"/>
    <p:sldId id="262" r:id="rId4"/>
    <p:sldId id="273" r:id="rId5"/>
    <p:sldId id="266" r:id="rId6"/>
    <p:sldId id="274" r:id="rId7"/>
    <p:sldId id="269" r:id="rId8"/>
    <p:sldId id="276" r:id="rId9"/>
    <p:sldId id="277" r:id="rId10"/>
    <p:sldId id="279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886" autoAdjust="0"/>
  </p:normalViewPr>
  <p:slideViewPr>
    <p:cSldViewPr>
      <p:cViewPr>
        <p:scale>
          <a:sx n="66" d="100"/>
          <a:sy n="66" d="100"/>
        </p:scale>
        <p:origin x="1330" y="32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11/23/2025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11/23/2025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 descr="Map of World"/>
          <p:cNvSpPr>
            <a:spLocks noEditPoints="1"/>
          </p:cNvSpPr>
          <p:nvPr/>
        </p:nvSpPr>
        <p:spPr bwMode="gray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11/23/2025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11/23/2025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11/23/2025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11/23/2025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11/23/2025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11/23/2025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11/23/2025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11/23/2025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11/23/2025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11/23/2025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JO" sz="5400" dirty="0"/>
              <a:t>الملامح الطبيعية للوطن العربي</a:t>
            </a:r>
            <a:r>
              <a:rPr lang="ar-JO" sz="6000" dirty="0"/>
              <a:t>         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JO" dirty="0"/>
              <a:t>الوطن العربي مصطلح جغرافي سياسي يطلق على الدول التي غالبية سكانها من العرب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B7598-C171-E9F4-25CA-B120A18BA0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JO" sz="6000" dirty="0"/>
              <a:t>النهاية  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5BA0D-D245-00BA-8B61-ED37D760C4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ar-JO" dirty="0"/>
              <a:t>عمل الطالبة</a:t>
            </a:r>
          </a:p>
          <a:p>
            <a:r>
              <a:rPr lang="ar-JO" dirty="0"/>
              <a:t>انجل سامر كرادشة</a:t>
            </a:r>
          </a:p>
          <a:p>
            <a:r>
              <a:rPr lang="ar-JO" dirty="0"/>
              <a:t>المادة</a:t>
            </a:r>
          </a:p>
          <a:p>
            <a:r>
              <a:rPr lang="ar-JO" dirty="0"/>
              <a:t>جغرافيا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6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بماذا يرتبط الوطن العربي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ar-JO" dirty="0"/>
              <a:t>1-اللغة العربية                                     </a:t>
            </a:r>
            <a:endParaRPr lang="en-US" dirty="0"/>
          </a:p>
          <a:p>
            <a:pPr marL="45720" indent="0">
              <a:buNone/>
            </a:pPr>
            <a:r>
              <a:rPr lang="ar-JO" dirty="0"/>
              <a:t>        2-التاريخ                                             </a:t>
            </a:r>
          </a:p>
          <a:p>
            <a:pPr marL="45720" indent="0">
              <a:buNone/>
            </a:pPr>
            <a:r>
              <a:rPr lang="ar-JO" dirty="0"/>
              <a:t>3-المصالح المشتركة                            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53B943-F4ED-F73C-D9FA-DE3739ED4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412" y="2209800"/>
            <a:ext cx="3276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dirty="0"/>
              <a:t>ما اهمية الموقع الجغرافي للوطن العربي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" indent="0">
              <a:buNone/>
            </a:pPr>
            <a:r>
              <a:rPr lang="ar-JO" dirty="0"/>
              <a:t>1-حلقة وصل بين شرق العالم وغربه</a:t>
            </a:r>
            <a:endParaRPr lang="en-US" dirty="0"/>
          </a:p>
          <a:p>
            <a:pPr marL="45720" indent="0" algn="r">
              <a:buNone/>
            </a:pPr>
            <a:r>
              <a:rPr lang="ar-JO" dirty="0"/>
              <a:t>2-تمر فيه معظم طرق التجارة البرية والجوية والبحرية  </a:t>
            </a:r>
          </a:p>
          <a:p>
            <a:pPr marL="45720" indent="0" algn="r">
              <a:buNone/>
            </a:pPr>
            <a:r>
              <a:rPr lang="ar-JO" dirty="0"/>
              <a:t>3-يشرف على اهم المسطحات الماىية العالمية التي ترتبط بها التجارة الدولية </a:t>
            </a:r>
          </a:p>
          <a:p>
            <a:pPr marL="45720" indent="0" algn="r">
              <a:buNone/>
            </a:pPr>
            <a:r>
              <a:rPr lang="ar-JO" dirty="0"/>
              <a:t>4-يطل على مضاىق طبيعية استراتيجية تتحكم بالمداخل البحرية                  </a:t>
            </a:r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A0A9AAE6-E721-40E4-E0CC-0E835CD717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89012" y="2239962"/>
            <a:ext cx="4543425" cy="386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اشكال سطح الارض في الوطن العربي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ar-JO" dirty="0"/>
              <a:t>1-الجبال</a:t>
            </a:r>
            <a:r>
              <a:rPr lang="ar-JO" sz="1600" dirty="0"/>
              <a:t>تتصف بانها سلاسل جبلية ممتدة بمحاذاة السواحل البحرية وتشكل اطار يحيط بالوطن العربي</a:t>
            </a:r>
          </a:p>
          <a:p>
            <a:pPr marL="45720" indent="0">
              <a:buNone/>
            </a:pPr>
            <a:r>
              <a:rPr lang="ar-JO" dirty="0"/>
              <a:t>2- السهول</a:t>
            </a:r>
            <a:r>
              <a:rPr lang="ar-JO" sz="1600" dirty="0"/>
              <a:t>اراضي مستوية السطح لايزيد ارتفاعها200 متر عن مستوى سطح البحر ومن ارز انواعها =السهول الفيضية والسهول الساحلية</a:t>
            </a:r>
            <a:endParaRPr lang="en-US" dirty="0"/>
          </a:p>
          <a:p>
            <a:pPr marL="45720" indent="0">
              <a:buNone/>
            </a:pPr>
            <a:r>
              <a:rPr lang="ar-JO" dirty="0"/>
              <a:t>3-الهضاب</a:t>
            </a:r>
            <a:r>
              <a:rPr lang="ar-JO" sz="1600" dirty="0"/>
              <a:t>اراضي مرتفعة مستوية السطح ذات جوانب منحدرة يزيد ارتفاعها على200 متر عن مستوى سطح البحر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FDCB5B-530C-7536-0AF5-1BC4926499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837612" y="1981200"/>
            <a:ext cx="2854324" cy="205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548610-76C1-002A-4696-C2715CA39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489" y="3810000"/>
            <a:ext cx="2466975" cy="1847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3357C2-90E6-0264-8DF7-A364EA2E0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7961" y="4706886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3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274638"/>
            <a:ext cx="5181600" cy="3382962"/>
          </a:xfrm>
        </p:spPr>
        <p:txBody>
          <a:bodyPr>
            <a:normAutofit/>
          </a:bodyPr>
          <a:lstStyle/>
          <a:p>
            <a:pPr algn="ctr"/>
            <a:r>
              <a:rPr lang="ar-JO" dirty="0"/>
              <a:t>المناخ في الوطن العربي</a:t>
            </a:r>
            <a:br>
              <a:rPr lang="ar-JO" dirty="0"/>
            </a:br>
            <a:r>
              <a:rPr lang="ar-JO" dirty="0"/>
              <a:t>1-</a:t>
            </a:r>
            <a:r>
              <a:rPr lang="ar-JO" sz="2000" dirty="0"/>
              <a:t>الموقع الفلكي للوطن العربي الممتد من 2 جنوب خط الاستواء الى 37 شمال خط الاستواء</a:t>
            </a:r>
            <a:br>
              <a:rPr lang="ar-JO" sz="2000" dirty="0"/>
            </a:br>
            <a:r>
              <a:rPr lang="ar-JO" sz="3200" dirty="0"/>
              <a:t>2-</a:t>
            </a:r>
            <a:r>
              <a:rPr lang="ar-JO" sz="2000" dirty="0"/>
              <a:t>تضاريسه المختلفةمن حيث الارتفاع والامتداد</a:t>
            </a:r>
            <a:br>
              <a:rPr lang="ar-JO" sz="2000" dirty="0"/>
            </a:br>
            <a:r>
              <a:rPr lang="ar-JO" sz="3200" dirty="0"/>
              <a:t>3-</a:t>
            </a:r>
            <a:r>
              <a:rPr lang="ar-JO" sz="2000" dirty="0"/>
              <a:t>امتداده الافقي في اليابسة دون انقطاع الا بمسطح ماىي ضيق مما اسهم في ظهور مناطق داخلية ذات مناخ متطرف تكون فيه التغيرات الجوية حادة وغير منتظمة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9ADCA1-4C88-E397-E929-523BB5ECD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612" y="2819400"/>
            <a:ext cx="451104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4213" y="304800"/>
            <a:ext cx="3886200" cy="1295400"/>
          </a:xfrm>
        </p:spPr>
        <p:txBody>
          <a:bodyPr/>
          <a:lstStyle/>
          <a:p>
            <a:r>
              <a:rPr lang="ar-JO" dirty="0"/>
              <a:t>الاقاليم المناخية للوطن العربي 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84213" y="1676400"/>
            <a:ext cx="3886200" cy="4724400"/>
          </a:xfrm>
        </p:spPr>
        <p:txBody>
          <a:bodyPr/>
          <a:lstStyle/>
          <a:p>
            <a:r>
              <a:rPr lang="ar-JO" dirty="0"/>
              <a:t>1- اقليم مناخ البحر المتوسط</a:t>
            </a:r>
          </a:p>
          <a:p>
            <a:r>
              <a:rPr lang="ar-JO" dirty="0"/>
              <a:t>يسود في بلاد الشام وفي الجهة الشمالية من دول افريقيا العربيلة المطلة عالبحر المتوسط</a:t>
            </a:r>
          </a:p>
          <a:p>
            <a:r>
              <a:rPr lang="ar-JO" dirty="0"/>
              <a:t>2-اقليم المناخ الموسمي</a:t>
            </a:r>
          </a:p>
          <a:p>
            <a:r>
              <a:rPr lang="ar-JO" dirty="0"/>
              <a:t>يسود في الجهات الجنوبية الغربية من شبه الجزيرة العربية</a:t>
            </a:r>
          </a:p>
          <a:p>
            <a:r>
              <a:rPr lang="ar-JO" dirty="0"/>
              <a:t>3-اقليم المناخ المداري القاري</a:t>
            </a:r>
          </a:p>
          <a:p>
            <a:r>
              <a:rPr lang="ar-JO" dirty="0"/>
              <a:t>يسود في معظم اراضي الوطن العربي</a:t>
            </a:r>
          </a:p>
          <a:p>
            <a:r>
              <a:rPr lang="ar-JO" dirty="0"/>
              <a:t>4-الاقليم الاستواىي </a:t>
            </a:r>
          </a:p>
          <a:p>
            <a:r>
              <a:rPr lang="ar-JO" dirty="0"/>
              <a:t>يسود في مناطق محدودة في جنوب الصومال</a:t>
            </a:r>
            <a:endParaRPr lang="en-US" dirty="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4DC6DAB4-D8D4-D4EB-3323-7FE601D44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0612" y="914400"/>
            <a:ext cx="5410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9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1371600"/>
          </a:xfrm>
        </p:spPr>
        <p:txBody>
          <a:bodyPr/>
          <a:lstStyle/>
          <a:p>
            <a:r>
              <a:rPr lang="ar-JO" dirty="0"/>
              <a:t>النبات الطبيعي في الوطن العربي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093787" y="2566220"/>
            <a:ext cx="3476625" cy="2209800"/>
          </a:xfrm>
        </p:spPr>
        <p:txBody>
          <a:bodyPr>
            <a:normAutofit lnSpcReduction="10000"/>
          </a:bodyPr>
          <a:lstStyle/>
          <a:p>
            <a:r>
              <a:rPr lang="ar-JO" sz="2800" dirty="0"/>
              <a:t>1-الاشجار الكثيفة  </a:t>
            </a:r>
          </a:p>
          <a:p>
            <a:r>
              <a:rPr lang="ar-JO" sz="2800" dirty="0"/>
              <a:t>   </a:t>
            </a:r>
          </a:p>
          <a:p>
            <a:r>
              <a:rPr lang="ar-JO" sz="2800" dirty="0"/>
              <a:t>2-النباتات الصحراوية </a:t>
            </a:r>
          </a:p>
          <a:p>
            <a:r>
              <a:rPr lang="ar-JO" sz="2800" dirty="0"/>
              <a:t>  </a:t>
            </a:r>
          </a:p>
          <a:p>
            <a:r>
              <a:rPr lang="ar-JO" sz="2800" dirty="0"/>
              <a:t>3-حشاىش السافانا   الطويلة    </a:t>
            </a:r>
            <a:endParaRPr lang="en-US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F3A1E9-F268-5969-E2A4-1152341FC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212" y="838200"/>
            <a:ext cx="2286000" cy="2143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D65FCD-8EFD-BF1C-6078-88988DB1B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724" y="2747195"/>
            <a:ext cx="2466975" cy="18478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554DED-DC8C-AB0F-7424-248A29994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1734" y="459504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3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8BF2A-E8DE-D2F1-B795-DAB69472C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54FBA-EDCB-3385-117D-1B120983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التربة في الوطن العربي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7940A-42FC-FDB5-9764-C53EB8E00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6572" y="1799302"/>
            <a:ext cx="3215640" cy="838201"/>
          </a:xfrm>
        </p:spPr>
        <p:txBody>
          <a:bodyPr/>
          <a:lstStyle/>
          <a:p>
            <a:pPr algn="r"/>
            <a:r>
              <a:rPr lang="ar-JO" dirty="0"/>
              <a:t>تربة البحر المتوسط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09A8B-3921-98CF-4DA3-5D4CEFD74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6572" y="2799952"/>
            <a:ext cx="3215639" cy="3428999"/>
          </a:xfrm>
        </p:spPr>
        <p:txBody>
          <a:bodyPr/>
          <a:lstStyle/>
          <a:p>
            <a:r>
              <a:rPr lang="ar-JO" dirty="0"/>
              <a:t>حمراء اللون تنتشر في مناطق واسعة من العراق وبلاد الشام ودول شمال افريقيا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13DBF7-FD4F-15A5-17E4-9CD18F5C20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62252" y="1828799"/>
            <a:ext cx="3108962" cy="838201"/>
          </a:xfrm>
        </p:spPr>
        <p:txBody>
          <a:bodyPr/>
          <a:lstStyle/>
          <a:p>
            <a:pPr algn="ctr"/>
            <a:r>
              <a:rPr lang="ar-JO" dirty="0"/>
              <a:t>التربة الصحراوية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7A0343-FC60-458E-F677-32AF36173D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62252" y="2743200"/>
            <a:ext cx="3108962" cy="3428999"/>
          </a:xfrm>
        </p:spPr>
        <p:txBody>
          <a:bodyPr/>
          <a:lstStyle/>
          <a:p>
            <a:r>
              <a:rPr lang="ar-JO" dirty="0"/>
              <a:t>صفراء اللون تغطي مساحات شاسعة من اراضي الوطن العربي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EB98AF-EF81-25E4-4700-9420030FC372}"/>
              </a:ext>
            </a:extLst>
          </p:cNvPr>
          <p:cNvSpPr txBox="1"/>
          <p:nvPr/>
        </p:nvSpPr>
        <p:spPr>
          <a:xfrm>
            <a:off x="1598612" y="1981200"/>
            <a:ext cx="2407919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JO" sz="2400" dirty="0">
                <a:solidFill>
                  <a:schemeClr val="tx2"/>
                </a:solidFill>
              </a:rPr>
              <a:t>التربة الفيضية</a:t>
            </a:r>
          </a:p>
          <a:p>
            <a:pPr>
              <a:lnSpc>
                <a:spcPct val="90000"/>
              </a:lnSpc>
            </a:pPr>
            <a:endParaRPr lang="ar-JO" dirty="0"/>
          </a:p>
          <a:p>
            <a:pPr>
              <a:lnSpc>
                <a:spcPct val="90000"/>
              </a:lnSpc>
            </a:pPr>
            <a:endParaRPr lang="ar-JO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ar-JO" dirty="0"/>
              <a:t>سوداء او رمادية غامقة وتتصف بانها خصبة وتوجد في مناطق السهول الفيضية على جوانب الانهار الكبرى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3A0D5D-B18E-7296-AD6B-BB17BDD67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422" y="4922749"/>
            <a:ext cx="3105150" cy="14763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4F0D69-E296-988D-B0EC-01DC88A62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229" y="4922748"/>
            <a:ext cx="3108962" cy="14763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BB0157-E7AC-7459-8546-6B6545940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2252" y="4922748"/>
            <a:ext cx="3535680" cy="14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9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EEAEE-BC00-CDD8-ABBE-1E3F7415E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6000" dirty="0"/>
              <a:t>المياه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5B676-6237-D725-CD79-97BD0D364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1828800"/>
            <a:ext cx="10591802" cy="4343400"/>
          </a:xfrm>
        </p:spPr>
        <p:txBody>
          <a:bodyPr/>
          <a:lstStyle/>
          <a:p>
            <a:pPr marL="45720" indent="0">
              <a:buNone/>
            </a:pPr>
            <a:r>
              <a:rPr lang="ar-JO" dirty="0"/>
              <a:t>1- الامطار         </a:t>
            </a:r>
          </a:p>
          <a:p>
            <a:pPr marL="45720" indent="0">
              <a:buNone/>
            </a:pPr>
            <a:r>
              <a:rPr lang="ar-JO" dirty="0"/>
              <a:t>  </a:t>
            </a:r>
          </a:p>
          <a:p>
            <a:pPr marL="45720" indent="0">
              <a:buNone/>
            </a:pPr>
            <a:r>
              <a:rPr lang="ar-JO" dirty="0"/>
              <a:t>2-الانهار          </a:t>
            </a:r>
          </a:p>
          <a:p>
            <a:pPr marL="45720" indent="0">
              <a:buNone/>
            </a:pPr>
            <a:endParaRPr lang="ar-JO" dirty="0"/>
          </a:p>
          <a:p>
            <a:pPr marL="45720" indent="0">
              <a:buNone/>
            </a:pPr>
            <a:r>
              <a:rPr lang="ar-JO" dirty="0"/>
              <a:t>3-المياه الجوفية </a:t>
            </a:r>
          </a:p>
          <a:p>
            <a:pPr marL="45720" indent="0">
              <a:buNone/>
            </a:pPr>
            <a:endParaRPr lang="ar-JO" dirty="0"/>
          </a:p>
          <a:p>
            <a:pPr marL="45720" indent="0">
              <a:buNone/>
            </a:pPr>
            <a:r>
              <a:rPr lang="ar-JO" dirty="0"/>
              <a:t>4-مياه البحار    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A762FB-4C2A-10B6-43F6-C0CC78F53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012" y="1600200"/>
            <a:ext cx="2857500" cy="1447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E4D93E-81CF-1EE1-523D-EE4EABCAB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990" y="2788181"/>
            <a:ext cx="2695575" cy="12816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E5E563-D720-F0BF-B118-BBB284182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012" y="3823505"/>
            <a:ext cx="2590800" cy="12818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875000-0400-D187-F561-97DD063C9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5202" y="4924425"/>
            <a:ext cx="31051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6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orld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4891_win32_fixed.potx" id="{67E1CE12-4E7F-4E00-8450-70E8A44C0BA6}" vid="{5B359CD9-B23F-44EB-BBF8-9808683E469B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World  presentation (widescreen)</Template>
  <TotalTime>149</TotalTime>
  <Words>308</Words>
  <Application>Microsoft Office PowerPoint</Application>
  <PresentationFormat>Custom</PresentationFormat>
  <Paragraphs>55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World Presentation 16x9</vt:lpstr>
      <vt:lpstr>الملامح الطبيعية للوطن العربي         </vt:lpstr>
      <vt:lpstr>بماذا يرتبط الوطن العربي </vt:lpstr>
      <vt:lpstr>ما اهمية الموقع الجغرافي للوطن العربي  </vt:lpstr>
      <vt:lpstr>اشكال سطح الارض في الوطن العربي</vt:lpstr>
      <vt:lpstr>المناخ في الوطن العربي 1-الموقع الفلكي للوطن العربي الممتد من 2 جنوب خط الاستواء الى 37 شمال خط الاستواء 2-تضاريسه المختلفةمن حيث الارتفاع والامتداد 3-امتداده الافقي في اليابسة دون انقطاع الا بمسطح ماىي ضيق مما اسهم في ظهور مناطق داخلية ذات مناخ متطرف تكون فيه التغيرات الجوية حادة وغير منتظمة </vt:lpstr>
      <vt:lpstr>الاقاليم المناخية للوطن العربي  </vt:lpstr>
      <vt:lpstr>النبات الطبيعي في الوطن العربي</vt:lpstr>
      <vt:lpstr>التربة في الوطن العربي</vt:lpstr>
      <vt:lpstr>المياه</vt:lpstr>
      <vt:lpstr>النهاية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Rakan Karadsheh</dc:creator>
  <cp:lastModifiedBy>Rakan Karadsheh</cp:lastModifiedBy>
  <cp:revision>1</cp:revision>
  <dcterms:created xsi:type="dcterms:W3CDTF">2025-11-23T11:19:12Z</dcterms:created>
  <dcterms:modified xsi:type="dcterms:W3CDTF">2025-11-23T13:48:49Z</dcterms:modified>
</cp:coreProperties>
</file>