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132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41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49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35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7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31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78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96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53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5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07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6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geennaa.blogspot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ergemelki/8534211711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Zahl%C3%A9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reakingnewsleb.com/19179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ptaintarekdreams.blogspot.com/2013/01/full-rerportwho-is-saint-charbel_21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tholicprayerservices.blogspot.com/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398" y="1166648"/>
            <a:ext cx="4455534" cy="1940337"/>
          </a:xfrm>
        </p:spPr>
        <p:txBody>
          <a:bodyPr>
            <a:normAutofit/>
          </a:bodyPr>
          <a:lstStyle/>
          <a:p>
            <a:pPr algn="ctr" rtl="1"/>
            <a:r>
              <a:rPr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حياة</a:t>
            </a:r>
            <a:r>
              <a:rPr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القديس</a:t>
            </a:r>
            <a:r>
              <a:rPr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شربل</a:t>
            </a:r>
            <a:endParaRPr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1019" y="3531205"/>
            <a:ext cx="3354724" cy="2039278"/>
          </a:xfrm>
        </p:spPr>
        <p:txBody>
          <a:bodyPr>
            <a:noAutofit/>
          </a:bodyPr>
          <a:lstStyle/>
          <a:p>
            <a:pPr algn="r" rtl="1"/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عمل الطالبة : غزل سماوي</a:t>
            </a:r>
          </a:p>
          <a:p>
            <a:pPr algn="r" rtl="1"/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3B</a:t>
            </a:r>
          </a:p>
          <a:p>
            <a:pPr algn="r" rtl="1"/>
            <a:r>
              <a:rPr lang="ar-J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المعلمة: ايفون شماس 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D4253-5BC9-4B04-AA82-8A1516D70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257" y="2007205"/>
            <a:ext cx="26003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958" y="909689"/>
            <a:ext cx="6571343" cy="1049235"/>
          </a:xfrm>
        </p:spPr>
        <p:txBody>
          <a:bodyPr>
            <a:normAutofit/>
          </a:bodyPr>
          <a:lstStyle/>
          <a:p>
            <a:pPr algn="r" rtl="1"/>
            <a:r>
              <a:rPr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هو</a:t>
            </a:r>
            <a:r>
              <a:rPr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القديس</a:t>
            </a:r>
            <a:r>
              <a:rPr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شربل</a:t>
            </a:r>
            <a:r>
              <a:rPr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088" y="2167385"/>
            <a:ext cx="4841213" cy="328863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وُلِد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بقاع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كفرا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شمال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لبنان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1828.</a:t>
            </a:r>
          </a:p>
          <a:p>
            <a:pPr marL="0" indent="0" algn="r" rtl="1">
              <a:buNone/>
            </a:pP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أحب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الصلاة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منذ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طفولته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وكان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يقضي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وقتاً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طويلاً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الكنيسة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 rtl="1">
              <a:buNone/>
            </a:pP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امتاز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بالهدوء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والمحبة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والتواضع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F91CB-9EEE-46B4-9F52-42418663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957" y="1134056"/>
            <a:ext cx="3689131" cy="2449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519AE-C7FF-458C-BFCC-34F9A0850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2957" y="3808237"/>
            <a:ext cx="3622583" cy="27096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sz="4800" dirty="0" err="1"/>
              <a:t>بداية</a:t>
            </a:r>
            <a:r>
              <a:rPr sz="4800" dirty="0"/>
              <a:t> </a:t>
            </a:r>
            <a:r>
              <a:rPr sz="4800" dirty="0" err="1"/>
              <a:t>حياته</a:t>
            </a:r>
            <a:r>
              <a:rPr sz="4800" dirty="0"/>
              <a:t> </a:t>
            </a:r>
            <a:r>
              <a:rPr sz="4800" dirty="0" err="1"/>
              <a:t>الرهبانية</a:t>
            </a:r>
            <a:endParaRPr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700" y="2102692"/>
            <a:ext cx="5363227" cy="3288635"/>
          </a:xfrm>
        </p:spPr>
        <p:txBody>
          <a:bodyPr>
            <a:normAutofit/>
          </a:bodyPr>
          <a:lstStyle/>
          <a:p>
            <a:pPr algn="r" rtl="1"/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التحق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بدير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مار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مارون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عنايا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ليخدم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الله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عرف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بالطاعة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الكاملة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والتواضع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أحب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مساعدة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الآخرين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وكرّس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حياته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للصلاة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92EF8-0612-4E48-BB2A-001DC5CE1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2073" y="2420835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حياته</a:t>
            </a:r>
            <a:r>
              <a:rPr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الصومعة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187" y="2005407"/>
            <a:ext cx="3617125" cy="328863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sz="2800" dirty="0"/>
              <a:t>• </a:t>
            </a:r>
            <a:r>
              <a:rPr sz="2800" dirty="0" err="1"/>
              <a:t>اختار</a:t>
            </a:r>
            <a:r>
              <a:rPr sz="2800" dirty="0"/>
              <a:t> </a:t>
            </a:r>
            <a:r>
              <a:rPr sz="2800" dirty="0" err="1"/>
              <a:t>العيش</a:t>
            </a:r>
            <a:r>
              <a:rPr sz="2800" dirty="0"/>
              <a:t> </a:t>
            </a:r>
            <a:r>
              <a:rPr sz="2800" dirty="0" err="1"/>
              <a:t>في</a:t>
            </a:r>
            <a:r>
              <a:rPr sz="2800" dirty="0"/>
              <a:t> </a:t>
            </a:r>
            <a:r>
              <a:rPr sz="2800" dirty="0" err="1"/>
              <a:t>صومعة</a:t>
            </a:r>
            <a:r>
              <a:rPr sz="2800" dirty="0"/>
              <a:t> </a:t>
            </a:r>
            <a:r>
              <a:rPr sz="2800" dirty="0" err="1"/>
              <a:t>صغيرة</a:t>
            </a:r>
            <a:r>
              <a:rPr sz="2800" dirty="0"/>
              <a:t> </a:t>
            </a:r>
            <a:r>
              <a:rPr sz="2800" dirty="0" err="1"/>
              <a:t>بعيدًا</a:t>
            </a:r>
            <a:r>
              <a:rPr sz="2800" dirty="0"/>
              <a:t> </a:t>
            </a:r>
            <a:r>
              <a:rPr sz="2800" dirty="0" err="1"/>
              <a:t>عن</a:t>
            </a:r>
            <a:r>
              <a:rPr sz="2800" dirty="0"/>
              <a:t> </a:t>
            </a:r>
            <a:r>
              <a:rPr sz="2800" dirty="0" err="1"/>
              <a:t>الناس</a:t>
            </a:r>
            <a:r>
              <a:rPr sz="2800" dirty="0"/>
              <a:t>.</a:t>
            </a:r>
          </a:p>
          <a:p>
            <a:pPr marL="0" indent="0" algn="r" rtl="1">
              <a:buNone/>
            </a:pPr>
            <a:r>
              <a:rPr sz="2800" dirty="0"/>
              <a:t> </a:t>
            </a:r>
            <a:r>
              <a:rPr sz="2800" dirty="0" err="1"/>
              <a:t>كان</a:t>
            </a:r>
            <a:r>
              <a:rPr sz="2800" dirty="0"/>
              <a:t> </a:t>
            </a:r>
            <a:r>
              <a:rPr sz="2800" dirty="0" err="1"/>
              <a:t>يعمل</a:t>
            </a:r>
            <a:r>
              <a:rPr sz="2800" dirty="0"/>
              <a:t> </a:t>
            </a:r>
            <a:r>
              <a:rPr sz="2800" dirty="0" err="1"/>
              <a:t>بيديه</a:t>
            </a:r>
            <a:r>
              <a:rPr sz="2800" dirty="0"/>
              <a:t> </a:t>
            </a:r>
            <a:r>
              <a:rPr sz="2800" dirty="0" err="1"/>
              <a:t>ويعيش</a:t>
            </a:r>
            <a:r>
              <a:rPr sz="2800" dirty="0"/>
              <a:t> </a:t>
            </a:r>
            <a:r>
              <a:rPr sz="2800" dirty="0" err="1"/>
              <a:t>حياة</a:t>
            </a:r>
            <a:r>
              <a:rPr sz="2800" dirty="0"/>
              <a:t> </a:t>
            </a:r>
            <a:r>
              <a:rPr sz="2800" dirty="0" err="1"/>
              <a:t>بسيطة</a:t>
            </a:r>
            <a:r>
              <a:rPr sz="2800" dirty="0"/>
              <a:t> </a:t>
            </a:r>
            <a:r>
              <a:rPr sz="2800" dirty="0" err="1"/>
              <a:t>جدًا</a:t>
            </a:r>
            <a:r>
              <a:rPr sz="2800" dirty="0"/>
              <a:t>.</a:t>
            </a:r>
          </a:p>
          <a:p>
            <a:pPr marL="0" indent="0" algn="r" rtl="1">
              <a:buNone/>
            </a:pPr>
            <a:r>
              <a:rPr sz="2800" dirty="0"/>
              <a:t>• </a:t>
            </a:r>
            <a:r>
              <a:rPr sz="2800" dirty="0" err="1"/>
              <a:t>يصلي</a:t>
            </a:r>
            <a:r>
              <a:rPr sz="2800" dirty="0"/>
              <a:t> </a:t>
            </a:r>
            <a:r>
              <a:rPr sz="2800" dirty="0" err="1"/>
              <a:t>باستمرار</a:t>
            </a:r>
            <a:r>
              <a:rPr sz="2800" dirty="0"/>
              <a:t> </a:t>
            </a:r>
            <a:r>
              <a:rPr sz="2800" dirty="0" err="1"/>
              <a:t>من</a:t>
            </a:r>
            <a:r>
              <a:rPr sz="2800" dirty="0"/>
              <a:t> </a:t>
            </a:r>
            <a:r>
              <a:rPr sz="2800" dirty="0" err="1"/>
              <a:t>أجل</a:t>
            </a:r>
            <a:r>
              <a:rPr sz="2800" dirty="0"/>
              <a:t> </a:t>
            </a:r>
            <a:r>
              <a:rPr sz="2800" dirty="0" err="1"/>
              <a:t>كل</a:t>
            </a:r>
            <a:r>
              <a:rPr sz="2800" dirty="0"/>
              <a:t> </a:t>
            </a:r>
            <a:r>
              <a:rPr sz="2800" dirty="0" err="1"/>
              <a:t>من</a:t>
            </a:r>
            <a:r>
              <a:rPr sz="2800" dirty="0"/>
              <a:t> </a:t>
            </a:r>
            <a:r>
              <a:rPr sz="2800" dirty="0" err="1"/>
              <a:t>يطلب</a:t>
            </a:r>
            <a:r>
              <a:rPr sz="2800" dirty="0"/>
              <a:t> </a:t>
            </a:r>
            <a:r>
              <a:rPr sz="2800" dirty="0" err="1"/>
              <a:t>مساعدته</a:t>
            </a:r>
            <a:r>
              <a:rPr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9DC00-AC08-4AA6-9964-B0D00C2BB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689" y="1170696"/>
            <a:ext cx="3617125" cy="2524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0FD007-900F-4DA0-989F-8F7BCDC77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8684" y="4052247"/>
            <a:ext cx="1919287" cy="2500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dirty="0" err="1"/>
              <a:t>معجزاته</a:t>
            </a:r>
            <a:r>
              <a:rPr dirty="0"/>
              <a:t> </a:t>
            </a:r>
            <a:r>
              <a:rPr dirty="0" err="1"/>
              <a:t>بعد</a:t>
            </a:r>
            <a:r>
              <a:rPr dirty="0"/>
              <a:t> </a:t>
            </a:r>
            <a:r>
              <a:rPr dirty="0" err="1"/>
              <a:t>وفاته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2167385"/>
            <a:ext cx="3859547" cy="3288635"/>
          </a:xfrm>
        </p:spPr>
        <p:txBody>
          <a:bodyPr>
            <a:normAutofit/>
          </a:bodyPr>
          <a:lstStyle/>
          <a:p>
            <a:pPr algn="r" rtl="1"/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توفي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ليلة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عيد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الميلاد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1898.</a:t>
            </a:r>
          </a:p>
          <a:p>
            <a:pPr algn="r" rtl="1"/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ظهرت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معجزات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كثيرة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نُسبت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إليه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مثل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شفاء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المرضى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أصبح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معروفًا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كل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العالم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ورمزًا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للإيمان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989B00-746A-41CA-AB30-3FA5D2F2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60950"/>
            <a:ext cx="30099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BE4736-08CC-446F-A921-8AD77E5B4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24125"/>
            <a:ext cx="2819400" cy="1619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A8F776-670E-4380-958A-ED045224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60950"/>
            <a:ext cx="2952750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357" y="1127415"/>
            <a:ext cx="3349257" cy="1049235"/>
          </a:xfrm>
        </p:spPr>
        <p:txBody>
          <a:bodyPr/>
          <a:lstStyle/>
          <a:p>
            <a:pPr algn="ctr"/>
            <a:r>
              <a:rPr dirty="0" err="1"/>
              <a:t>صور</a:t>
            </a:r>
            <a:r>
              <a:rPr dirty="0"/>
              <a:t> </a:t>
            </a:r>
            <a:r>
              <a:rPr dirty="0" err="1"/>
              <a:t>عن</a:t>
            </a:r>
            <a:r>
              <a:rPr dirty="0"/>
              <a:t> </a:t>
            </a:r>
            <a:r>
              <a:rPr dirty="0" err="1"/>
              <a:t>القديس</a:t>
            </a:r>
            <a:r>
              <a:rPr dirty="0"/>
              <a:t> </a:t>
            </a:r>
            <a:r>
              <a:rPr dirty="0" err="1"/>
              <a:t>شربل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C04D6-BB94-47A4-A8FD-9FD6ECE7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107" y="-14022"/>
            <a:ext cx="16002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C15F5-FBAA-494E-9EBB-05BF0889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4019107"/>
            <a:ext cx="3662484" cy="2747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D8CA6F-A2D0-4ECC-83FE-101EBFA10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1785"/>
            <a:ext cx="2846462" cy="3795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04EA11-961B-4325-B329-597710DDD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69" y="223282"/>
            <a:ext cx="2846463" cy="37952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130</TotalTime>
  <Words>138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Gallery</vt:lpstr>
      <vt:lpstr>حياة القديس شربل</vt:lpstr>
      <vt:lpstr>من هو القديس شربل؟</vt:lpstr>
      <vt:lpstr>بداية حياته الرهبانية</vt:lpstr>
      <vt:lpstr>حياته في الصومعة</vt:lpstr>
      <vt:lpstr>معجزاته بعد وفاته</vt:lpstr>
      <vt:lpstr>صور عن القديس شربل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حياة القديس شربل</dc:title>
  <dc:subject/>
  <dc:creator>Reham Samawi</dc:creator>
  <cp:keywords/>
  <dc:description>generated using python-pptx</dc:description>
  <cp:lastModifiedBy>Reham Samawi</cp:lastModifiedBy>
  <cp:revision>5</cp:revision>
  <dcterms:created xsi:type="dcterms:W3CDTF">2013-01-27T09:14:16Z</dcterms:created>
  <dcterms:modified xsi:type="dcterms:W3CDTF">2025-11-22T12:08:20Z</dcterms:modified>
  <cp:category/>
</cp:coreProperties>
</file>