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0D0D"/>
    <a:srgbClr val="92D05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5FC-121E-457B-BCB2-EEF09494B5D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55A19-058A-4E2A-B53D-3FDAF239B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28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5FC-121E-457B-BCB2-EEF09494B5D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55A19-058A-4E2A-B53D-3FDAF239B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49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5FC-121E-457B-BCB2-EEF09494B5D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55A19-058A-4E2A-B53D-3FDAF239BF9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47118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5FC-121E-457B-BCB2-EEF09494B5D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55A19-058A-4E2A-B53D-3FDAF239B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017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5FC-121E-457B-BCB2-EEF09494B5D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55A19-058A-4E2A-B53D-3FDAF239BF9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9443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5FC-121E-457B-BCB2-EEF09494B5D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55A19-058A-4E2A-B53D-3FDAF239B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102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5FC-121E-457B-BCB2-EEF09494B5D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55A19-058A-4E2A-B53D-3FDAF239B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5392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5FC-121E-457B-BCB2-EEF09494B5D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55A19-058A-4E2A-B53D-3FDAF239B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54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5FC-121E-457B-BCB2-EEF09494B5D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55A19-058A-4E2A-B53D-3FDAF239B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420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5FC-121E-457B-BCB2-EEF09494B5D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55A19-058A-4E2A-B53D-3FDAF239B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155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5FC-121E-457B-BCB2-EEF09494B5D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55A19-058A-4E2A-B53D-3FDAF239B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524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5FC-121E-457B-BCB2-EEF09494B5D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55A19-058A-4E2A-B53D-3FDAF239B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68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5FC-121E-457B-BCB2-EEF09494B5D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55A19-058A-4E2A-B53D-3FDAF239B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6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5FC-121E-457B-BCB2-EEF09494B5D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55A19-058A-4E2A-B53D-3FDAF239B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242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5FC-121E-457B-BCB2-EEF09494B5D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55A19-058A-4E2A-B53D-3FDAF239B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245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4F5FC-121E-457B-BCB2-EEF09494B5D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55A19-058A-4E2A-B53D-3FDAF239B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868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4F5FC-121E-457B-BCB2-EEF09494B5D2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9355A19-058A-4E2A-B53D-3FDAF239B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581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quds.co.uk/%D9%81%D9%8A-%D8%AA%D9%85%D8%AB%D9%84-%D9%85%D9%81%D9%87%D9%88%D9%85-%D8%A7%D9%84%D8%AF%D9%88%D9%84%D8%A9-%D8%A7%D9%84%D8%AF%D9%8A%D9%85%D9%82%D8%B1%D8%A7%D8%B7%D9%8A%D8%A9-%D9%88%D8%A5%D8%B2%D8%A7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ostaql.com/portfolio/1483300-%D8%A8%D8%AD%D8%AB-%D8%B9%D9%86-%D8%A7%D9%84%D8%B1%D8%A3%D9%8A-%D8%A7%D9%84%D8%B9%D8%A7%D9%85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awdoo3.com/%D8%AA%D8%A7%D8%B1%D9%8A%D8%AE_%D8%AD%D9%82%D9%88%D9%82_%D8%A7%D9%84%D8%A5%D9%86%D8%B3%D8%A7%D9%86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0S9rBCEESA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muwatin.net/36051/%D8%A7%D9%84%D8%AF%D9%8A%D9%85%D9%82%D8%B1%D8%A7%D8%B7%D9%8A%D8%A9-%D9%83%D9%85%D9%85%D8%A7%D8%B1%D8%B3%D8%A9-%D9%87%D9%84-%D8%AA%D8%B5%D9%84%D8%AD-%D9%84%D9%84%D8%AF%D9%88%D9%84-%D8%A7%D9%84%D8%B9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25646-80B2-BFA5-727A-BE7BAC4169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JO" dirty="0"/>
              <a:t>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A3DE00-4067-C299-9EF7-F05E28E6FD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7C8BDB-B9DE-777B-5AF9-816604F0F64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494448" y="1706817"/>
            <a:ext cx="45720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490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972AB-77F0-479B-F265-630C126C6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/>
              <a:t>الخاتمة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EDFD2-39A4-5A0D-8729-281A4EE9C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496" y="2160589"/>
            <a:ext cx="8596668" cy="3880773"/>
          </a:xfrm>
        </p:spPr>
        <p:txBody>
          <a:bodyPr/>
          <a:lstStyle/>
          <a:p>
            <a:pPr algn="r" rtl="1"/>
            <a:r>
              <a:rPr lang="ar-JO" dirty="0"/>
              <a:t>الديمقراطية ليست فقط نظام حكم بل اسلوب حياة</a:t>
            </a:r>
          </a:p>
          <a:p>
            <a:pPr algn="r" rtl="1"/>
            <a:r>
              <a:rPr lang="ar-JO" dirty="0"/>
              <a:t>تبى على الحرية المشاركة العدالة و احترام القانون </a:t>
            </a:r>
          </a:p>
          <a:p>
            <a:pPr algn="r" rtl="1"/>
            <a:r>
              <a:rPr lang="ar-JO" dirty="0"/>
              <a:t>عندما نمارسها بوعي , نساهم في بناء مجتمع قوي و متقدم</a:t>
            </a:r>
          </a:p>
          <a:p>
            <a:pPr algn="r" rtl="1"/>
            <a:endParaRPr lang="ar-JO" dirty="0"/>
          </a:p>
          <a:p>
            <a:pPr algn="r" rtl="1"/>
            <a:endParaRPr lang="ar-JO" dirty="0"/>
          </a:p>
          <a:p>
            <a:pPr algn="r" rtl="1"/>
            <a:endParaRPr lang="ar-JO" dirty="0"/>
          </a:p>
          <a:p>
            <a:pPr algn="r" rtl="1"/>
            <a:endParaRPr lang="ar-JO" dirty="0"/>
          </a:p>
          <a:p>
            <a:pPr algn="r" rtl="1"/>
            <a:endParaRPr lang="ar-JO" dirty="0"/>
          </a:p>
          <a:p>
            <a:pPr algn="r" rtl="1"/>
            <a:r>
              <a:rPr lang="ar-JO" sz="2400"/>
              <a:t>عمل الطالبات: ليليان معايعة و ادريانا ابو جري</a:t>
            </a:r>
            <a:r>
              <a:rPr lang="ar-JO" sz="2400" dirty="0"/>
              <a:t>س</a:t>
            </a:r>
          </a:p>
          <a:p>
            <a:pPr algn="r" rtl="1"/>
            <a:endParaRPr lang="ar-JO" sz="2400" dirty="0"/>
          </a:p>
          <a:p>
            <a:pPr algn="r" rtl="1"/>
            <a:endParaRPr lang="ar-JO" sz="2400" dirty="0"/>
          </a:p>
          <a:p>
            <a:pPr algn="r" rtl="1"/>
            <a:endParaRPr lang="ar-JO" sz="2400" dirty="0"/>
          </a:p>
          <a:p>
            <a:pPr algn="r" rtl="1"/>
            <a:endParaRPr lang="ar-JO" sz="2400" dirty="0"/>
          </a:p>
          <a:p>
            <a:pPr algn="r" rtl="1"/>
            <a:endParaRPr lang="ar-JO" sz="2400" dirty="0"/>
          </a:p>
          <a:p>
            <a:pPr algn="r" rtl="1"/>
            <a:endParaRPr lang="ar-JO" sz="2400" dirty="0"/>
          </a:p>
          <a:p>
            <a:pPr algn="r" rtl="1"/>
            <a:endParaRPr lang="ar-JO" sz="2400" dirty="0"/>
          </a:p>
          <a:p>
            <a:pPr algn="r" rtl="1"/>
            <a:endParaRPr lang="ar-JO" sz="2400" dirty="0"/>
          </a:p>
          <a:p>
            <a:pPr algn="r" rtl="1"/>
            <a:endParaRPr lang="ar-JO" sz="2400" dirty="0"/>
          </a:p>
          <a:p>
            <a:pPr algn="r" rtl="1"/>
            <a:endParaRPr lang="ar-JO" sz="2400" dirty="0"/>
          </a:p>
          <a:p>
            <a:pPr algn="r" rtl="1"/>
            <a:endParaRPr lang="ar-JO" sz="2400" dirty="0"/>
          </a:p>
          <a:p>
            <a:pPr algn="r" rtl="1"/>
            <a:endParaRPr lang="ar-JO" sz="2400" dirty="0"/>
          </a:p>
          <a:p>
            <a:pPr algn="r" rtl="1"/>
            <a:endParaRPr lang="ar-JO" sz="2400" dirty="0"/>
          </a:p>
          <a:p>
            <a:pPr algn="r" rtl="1"/>
            <a:endParaRPr lang="ar-JO" sz="2400" dirty="0"/>
          </a:p>
          <a:p>
            <a:pPr algn="r" rtl="1"/>
            <a:endParaRPr lang="ar-JO" sz="2400" dirty="0"/>
          </a:p>
          <a:p>
            <a:pPr algn="r" rtl="1"/>
            <a:endParaRPr lang="ar-JO" sz="2400" dirty="0"/>
          </a:p>
          <a:p>
            <a:pPr algn="r" rtl="1"/>
            <a:endParaRPr lang="ar-JO" sz="2400" dirty="0"/>
          </a:p>
          <a:p>
            <a:pPr marL="0" indent="0" algn="r" rtl="1">
              <a:buNone/>
            </a:pPr>
            <a:endParaRPr lang="ar-JO" sz="2400" dirty="0"/>
          </a:p>
        </p:txBody>
      </p:sp>
    </p:spTree>
    <p:extLst>
      <p:ext uri="{BB962C8B-B14F-4D97-AF65-F5344CB8AC3E}">
        <p14:creationId xmlns:p14="http://schemas.microsoft.com/office/powerpoint/2010/main" val="395534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F06E9-FEF6-F383-1ECA-F75E40519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/>
              <a:t>مفهوم الديمقراطيه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F7536-0B7F-51CB-1FD3-3D2F077B1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/>
              <a:t>هي نظام حكم تكون فيه السلطه بيد الشعب .</a:t>
            </a:r>
          </a:p>
          <a:p>
            <a:pPr algn="r" rtl="1"/>
            <a:r>
              <a:rPr lang="ar-JO" dirty="0"/>
              <a:t>يمارس الشعب سلطته من خلال انتخابات حرة و نزية </a:t>
            </a:r>
          </a:p>
          <a:p>
            <a:pPr algn="r" rtl="1"/>
            <a:r>
              <a:rPr lang="ar-JO" dirty="0"/>
              <a:t>تعتبر الديمقراطية وسيلة لضمان الحرية و المساوة 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FCBA43-99E0-ADE2-7667-07830EA3C3E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363303" y="3330683"/>
            <a:ext cx="3108960" cy="2504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933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7C707-9302-73A8-7E95-FCA0CC8A6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/>
              <a:t>الديمقراطية النيابية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5C24B-337C-5531-CE27-94BF2B1CE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/>
              <a:t>في الديمقراطية النيابية , يقوم المواطنين بانتخاب ممثلين يتحدثون باسمهم</a:t>
            </a:r>
          </a:p>
          <a:p>
            <a:pPr algn="r" rtl="1"/>
            <a:r>
              <a:rPr lang="ar-JO" dirty="0"/>
              <a:t>يمارس الممثلون السلطه وفق القانون </a:t>
            </a:r>
          </a:p>
          <a:p>
            <a:pPr algn="r" rtl="1"/>
            <a:r>
              <a:rPr lang="ar-JO" dirty="0"/>
              <a:t>في المملكه الاردنية الهاشمية يتبع نظام الديمقراطية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977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19DCD-A2E7-6490-DB11-02FB95A58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/>
              <a:t>اهمية الديمقراطية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899DBB-593A-F541-D05E-4976765B2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/>
              <a:t>ترسيخ الحرية و العدالة و المساوة </a:t>
            </a:r>
          </a:p>
          <a:p>
            <a:pPr algn="r" rtl="1"/>
            <a:r>
              <a:rPr lang="ar-JO" dirty="0"/>
              <a:t>حمايه حقوق الانسان </a:t>
            </a:r>
          </a:p>
          <a:p>
            <a:pPr algn="r" rtl="1"/>
            <a:r>
              <a:rPr lang="ar-JO" dirty="0"/>
              <a:t>تعزيز المشاركة في اتخاذ القرار </a:t>
            </a:r>
          </a:p>
          <a:p>
            <a:pPr algn="r" rtl="1"/>
            <a:r>
              <a:rPr lang="ar-JO" dirty="0"/>
              <a:t>احترام الرأي الاخر </a:t>
            </a:r>
          </a:p>
          <a:p>
            <a:pPr algn="r" rtl="1"/>
            <a:r>
              <a:rPr lang="ar-JO" dirty="0"/>
              <a:t>دفع التقدم الاقتصادي و الاجتماعي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482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8CC87-CB7C-D874-823E-D18531C21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/>
              <a:t>اليات تطبيق الديمقراطية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315984-971D-03FE-0400-57D4EE95A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/>
              <a:t>حرية التعبير عن الرأي</a:t>
            </a:r>
          </a:p>
          <a:p>
            <a:pPr algn="r" rtl="1"/>
            <a:r>
              <a:rPr lang="ar-JO" dirty="0"/>
              <a:t>الانتخابات</a:t>
            </a:r>
          </a:p>
          <a:p>
            <a:pPr algn="r" rtl="1"/>
            <a:r>
              <a:rPr lang="ar-JO" dirty="0"/>
              <a:t>الاحزاب السياسيه</a:t>
            </a:r>
          </a:p>
          <a:p>
            <a:pPr algn="r" rtl="1"/>
            <a:r>
              <a:rPr lang="ar-JO" dirty="0"/>
              <a:t>مبدأ الاغلبية مع احترام الاقليه</a:t>
            </a:r>
          </a:p>
          <a:p>
            <a:pPr algn="r" rtl="1"/>
            <a:r>
              <a:rPr lang="ar-JO" dirty="0"/>
              <a:t>الفصل بين السلطات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A97559D-D9E3-EB49-4E7F-1E97ECAD1AD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75207" y="3288286"/>
            <a:ext cx="4572000" cy="217714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381535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3B6ED-DC37-E62D-CE3B-F30016CE32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مبدأ الفصل بين السلطات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EA9323-1D8A-84FD-467E-4E7278DBC4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l" rtl="1"/>
            <a:r>
              <a:rPr lang="ar-JO" dirty="0">
                <a:solidFill>
                  <a:schemeClr val="tx1">
                    <a:lumMod val="95000"/>
                    <a:lumOff val="5000"/>
                  </a:schemeClr>
                </a:solidFill>
              </a:rPr>
              <a:t>مبدأ الفصل بين السلطات يعني توزيع السلطه بين ثلاث جهات مختلفه داخل الدولة, جتى لا تتركز القوة بيد جهة واحدة.</a:t>
            </a:r>
          </a:p>
          <a:p>
            <a:pPr algn="l" rtl="1"/>
            <a:r>
              <a:rPr lang="ar-JO" dirty="0">
                <a:solidFill>
                  <a:schemeClr val="tx1">
                    <a:lumMod val="95000"/>
                    <a:lumOff val="5000"/>
                  </a:schemeClr>
                </a:solidFill>
              </a:rPr>
              <a:t>يساغدعد هذا المبدأ على تحقيق التوازن و الرقابة بين السلطات و يحمي حقوق المواطنين و يضمن سيادة القانون.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163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2BA76-8FBA-D303-05E0-C0E44A4FF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/>
              <a:t>انواع السلطات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C7DC0-0624-C610-DA9E-AAC90ED0C4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 rtl="1"/>
            <a:r>
              <a:rPr lang="ar-JO" sz="2400" dirty="0">
                <a:solidFill>
                  <a:srgbClr val="92D050"/>
                </a:solidFill>
              </a:rPr>
              <a:t>السلطة التشريعية</a:t>
            </a:r>
          </a:p>
          <a:p>
            <a:pPr algn="r" rtl="1"/>
            <a:r>
              <a:rPr lang="ar-JO" dirty="0">
                <a:solidFill>
                  <a:schemeClr val="tx1">
                    <a:lumMod val="95000"/>
                    <a:lumOff val="5000"/>
                  </a:schemeClr>
                </a:solidFill>
              </a:rPr>
              <a:t>تضع القوانين و تعديلها</a:t>
            </a:r>
          </a:p>
          <a:p>
            <a:pPr algn="r" rtl="1"/>
            <a:r>
              <a:rPr lang="ar-JO" dirty="0">
                <a:solidFill>
                  <a:schemeClr val="tx1">
                    <a:lumMod val="95000"/>
                    <a:lumOff val="5000"/>
                  </a:schemeClr>
                </a:solidFill>
              </a:rPr>
              <a:t>تراقب اداء الحكومة</a:t>
            </a:r>
          </a:p>
          <a:p>
            <a:pPr algn="r" rtl="1"/>
            <a:r>
              <a:rPr lang="ar-JO" dirty="0">
                <a:solidFill>
                  <a:schemeClr val="tx1">
                    <a:lumMod val="95000"/>
                    <a:lumOff val="5000"/>
                  </a:schemeClr>
                </a:solidFill>
              </a:rPr>
              <a:t>مثال: </a:t>
            </a:r>
            <a:r>
              <a:rPr lang="ar-JO" dirty="0">
                <a:solidFill>
                  <a:srgbClr val="92D050"/>
                </a:solidFill>
              </a:rPr>
              <a:t>البارلمان </a:t>
            </a:r>
          </a:p>
          <a:p>
            <a:pPr algn="r" rtl="1"/>
            <a:r>
              <a:rPr lang="ar-JO" sz="2400" dirty="0">
                <a:solidFill>
                  <a:srgbClr val="92D050"/>
                </a:solidFill>
              </a:rPr>
              <a:t>السلطة التنفيذية</a:t>
            </a:r>
          </a:p>
          <a:p>
            <a:pPr algn="r" rtl="1"/>
            <a:r>
              <a:rPr lang="ar-JO" dirty="0">
                <a:solidFill>
                  <a:srgbClr val="0D0D0D"/>
                </a:solidFill>
              </a:rPr>
              <a:t>تطبق القوانين و تدير شؤون الدولة </a:t>
            </a:r>
          </a:p>
          <a:p>
            <a:pPr algn="r" rtl="1"/>
            <a:r>
              <a:rPr lang="ar-JO" dirty="0">
                <a:solidFill>
                  <a:srgbClr val="0D0D0D"/>
                </a:solidFill>
              </a:rPr>
              <a:t>تشرف على الوزارات و الخدمات العامة </a:t>
            </a:r>
          </a:p>
          <a:p>
            <a:pPr algn="r" rtl="1"/>
            <a:r>
              <a:rPr lang="ar-JO" dirty="0">
                <a:solidFill>
                  <a:srgbClr val="0D0D0D"/>
                </a:solidFill>
              </a:rPr>
              <a:t>مثال:</a:t>
            </a:r>
            <a:r>
              <a:rPr lang="ar-JO" dirty="0">
                <a:solidFill>
                  <a:srgbClr val="92D050"/>
                </a:solidFill>
              </a:rPr>
              <a:t>الحكومة </a:t>
            </a:r>
          </a:p>
          <a:p>
            <a:pPr algn="r" rtl="1"/>
            <a:r>
              <a:rPr lang="ar-JO" sz="2400" dirty="0">
                <a:solidFill>
                  <a:srgbClr val="92D050"/>
                </a:solidFill>
              </a:rPr>
              <a:t>السلطة القضائية </a:t>
            </a:r>
          </a:p>
          <a:p>
            <a:pPr algn="r" rtl="1"/>
            <a:r>
              <a:rPr lang="ar-JO" dirty="0">
                <a:solidFill>
                  <a:srgbClr val="0D0D0D"/>
                </a:solidFill>
              </a:rPr>
              <a:t>تفصل في النزاعات و تفسر القوانين</a:t>
            </a:r>
          </a:p>
          <a:p>
            <a:pPr algn="r" rtl="1"/>
            <a:r>
              <a:rPr lang="ar-JO" dirty="0">
                <a:solidFill>
                  <a:srgbClr val="0D0D0D"/>
                </a:solidFill>
              </a:rPr>
              <a:t>تحقق العدالة و تحمي الحقوق</a:t>
            </a:r>
          </a:p>
          <a:p>
            <a:pPr algn="r" rtl="1"/>
            <a:r>
              <a:rPr lang="ar-JO" dirty="0">
                <a:solidFill>
                  <a:srgbClr val="0D0D0D"/>
                </a:solidFill>
              </a:rPr>
              <a:t>مثال:</a:t>
            </a:r>
            <a:r>
              <a:rPr lang="ar-JO" dirty="0">
                <a:solidFill>
                  <a:srgbClr val="92D050"/>
                </a:solidFill>
              </a:rPr>
              <a:t>المحاكم</a:t>
            </a:r>
            <a:endParaRPr lang="ar-JO" dirty="0">
              <a:solidFill>
                <a:srgbClr val="0D0D0D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936CA87-DE63-27C8-B8B1-CC358FD4F9D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283104" y="1871817"/>
            <a:ext cx="3657600" cy="2743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034723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B0B3B-6FB7-367B-1873-8583D4375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/>
              <a:t>الاحزاب السياسية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2AAA6-F0EE-EB27-DCB2-DB4DD98BE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/>
              <a:t>الاحزاب هو تنظيم سياسي يجمع افراد لديهم افكار و برامج مشتركة </a:t>
            </a:r>
          </a:p>
          <a:p>
            <a:pPr algn="r" rtl="1"/>
            <a:r>
              <a:rPr lang="ar-JO" dirty="0"/>
              <a:t>يهدف الى المشاركة في الحياة السياسية و بطرق سليمة  </a:t>
            </a:r>
          </a:p>
          <a:p>
            <a:pPr algn="r" rtl="1"/>
            <a:r>
              <a:rPr lang="ar-JO" dirty="0"/>
              <a:t>يشارك في الانتخابات للوصول الى البرلمان او الحكومة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369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026FA-E9D4-9DD0-DF64-689141386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/>
              <a:t>الديمقراطية في المدرسة</a:t>
            </a:r>
            <a:br>
              <a:rPr lang="ar-JO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9F904-F9F6-5FEE-861B-9FA794C16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/>
              <a:t>انتخابات مجلس الطلبة مثال رايئع على ممارسة الديمقراطية</a:t>
            </a:r>
          </a:p>
          <a:p>
            <a:pPr algn="r" rtl="1"/>
            <a:r>
              <a:rPr lang="ar-JO" dirty="0"/>
              <a:t>تساعد الاطلاب على اتخاذ القرارات مشتركة و احترام اختلاف الاراء</a:t>
            </a:r>
          </a:p>
          <a:p>
            <a:pPr algn="r" rtl="1"/>
            <a:r>
              <a:rPr lang="ar-JO" dirty="0"/>
              <a:t>تعلمنا المشاركة و المسؤولية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36F494-0AF3-E64A-DB6D-396E5AD69CE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19433" y="3573604"/>
            <a:ext cx="4114800" cy="2304923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2818308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</TotalTime>
  <Words>279</Words>
  <Application>Microsoft Office PowerPoint</Application>
  <PresentationFormat>Widescreen</PresentationFormat>
  <Paragraphs>71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 </vt:lpstr>
      <vt:lpstr>مفهوم الديمقراطيه</vt:lpstr>
      <vt:lpstr>الديمقراطية النيابية </vt:lpstr>
      <vt:lpstr>اهمية الديمقراطية </vt:lpstr>
      <vt:lpstr>اليات تطبيق الديمقراطية </vt:lpstr>
      <vt:lpstr>مبدأ الفصل بين السلطات </vt:lpstr>
      <vt:lpstr>انواع السلطات</vt:lpstr>
      <vt:lpstr>الاحزاب السياسية</vt:lpstr>
      <vt:lpstr>الديمقراطية في المدرسة </vt:lpstr>
      <vt:lpstr>الخاتمة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2</cp:revision>
  <dcterms:created xsi:type="dcterms:W3CDTF">2025-11-21T16:09:11Z</dcterms:created>
  <dcterms:modified xsi:type="dcterms:W3CDTF">2025-11-21T17:45:11Z</dcterms:modified>
</cp:coreProperties>
</file>