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94660"/>
  </p:normalViewPr>
  <p:slideViewPr>
    <p:cSldViewPr snapToGrid="0">
      <p:cViewPr varScale="1">
        <p:scale>
          <a:sx n="94" d="100"/>
          <a:sy n="94" d="100"/>
        </p:scale>
        <p:origin x="86" y="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D750CD4-EAE6-490E-B731-533B85A59D2B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11BA08A9-8716-408E-A1EA-1051BF09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920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0CD4-EAE6-490E-B731-533B85A59D2B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08A9-8716-408E-A1EA-1051BF09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602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0CD4-EAE6-490E-B731-533B85A59D2B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08A9-8716-408E-A1EA-1051BF09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042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0CD4-EAE6-490E-B731-533B85A59D2B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08A9-8716-408E-A1EA-1051BF09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057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0CD4-EAE6-490E-B731-533B85A59D2B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08A9-8716-408E-A1EA-1051BF09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14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0CD4-EAE6-490E-B731-533B85A59D2B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08A9-8716-408E-A1EA-1051BF09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7020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0CD4-EAE6-490E-B731-533B85A59D2B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08A9-8716-408E-A1EA-1051BF09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1210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D750CD4-EAE6-490E-B731-533B85A59D2B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08A9-8716-408E-A1EA-1051BF09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4385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D750CD4-EAE6-490E-B731-533B85A59D2B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08A9-8716-408E-A1EA-1051BF09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787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0CD4-EAE6-490E-B731-533B85A59D2B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08A9-8716-408E-A1EA-1051BF09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95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0CD4-EAE6-490E-B731-533B85A59D2B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08A9-8716-408E-A1EA-1051BF09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283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0CD4-EAE6-490E-B731-533B85A59D2B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08A9-8716-408E-A1EA-1051BF09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94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0CD4-EAE6-490E-B731-533B85A59D2B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08A9-8716-408E-A1EA-1051BF09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041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0CD4-EAE6-490E-B731-533B85A59D2B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08A9-8716-408E-A1EA-1051BF09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31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0CD4-EAE6-490E-B731-533B85A59D2B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08A9-8716-408E-A1EA-1051BF09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99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0CD4-EAE6-490E-B731-533B85A59D2B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08A9-8716-408E-A1EA-1051BF09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52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0CD4-EAE6-490E-B731-533B85A59D2B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08A9-8716-408E-A1EA-1051BF09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006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D750CD4-EAE6-490E-B731-533B85A59D2B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11BA08A9-8716-408E-A1EA-1051BF09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77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68687-5FAB-4753-ABE3-8DE1E6945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793" y="-486002"/>
            <a:ext cx="9144000" cy="4755923"/>
          </a:xfrm>
        </p:spPr>
        <p:txBody>
          <a:bodyPr>
            <a:normAutofit/>
          </a:bodyPr>
          <a:lstStyle/>
          <a:p>
            <a:r>
              <a:rPr lang="ar-JO" b="1" dirty="0"/>
              <a:t>تركيب الخلية ووظائفها</a:t>
            </a:r>
            <a:br>
              <a:rPr lang="ar-JO" dirty="0"/>
            </a:br>
            <a:r>
              <a:rPr lang="ar-JO" dirty="0"/>
              <a:t>الصف التاسع – العلوم الحياتيه</a:t>
            </a:r>
            <a:br>
              <a:rPr lang="ar-JO" dirty="0"/>
            </a:br>
            <a:r>
              <a:rPr lang="ar-JO" dirty="0"/>
              <a:t>إعداد:الطالب محمد الزعبي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969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C208E-DE45-44E7-9476-18E5606D9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ما هي الخلية؟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B677307-9D21-4B28-A488-1964DC635F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61257" y="1656157"/>
            <a:ext cx="1109254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ar-SA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الخلية هي الوحدة الأساسية لبناء أجسام الكائنات الحية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جميع الكائنات الحية تتكون من خلية واحدة أو عدة خلايا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تقوم الخلايا بالعمليات الحيوية مثل: التنفس، النمو، التكاثر، وإنتاج الطاقة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558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69CCC-0DFE-44D4-A9D7-7B45C571C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مكونات الخلية الأساسية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62C14A-0EA9-437B-B049-6D49FB689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b="1" dirty="0"/>
              <a:t>1. الغشاء الخلوي:</a:t>
            </a:r>
            <a:endParaRPr lang="ar-JO" dirty="0"/>
          </a:p>
          <a:p>
            <a:r>
              <a:rPr lang="ar-JO" dirty="0"/>
              <a:t>يحيط بالخلية ويضبط دخول وخروج المواد.</a:t>
            </a:r>
          </a:p>
          <a:p>
            <a:r>
              <a:rPr lang="ar-JO" b="1" dirty="0"/>
              <a:t>2. السيتوبلازم:</a:t>
            </a:r>
            <a:endParaRPr lang="ar-JO" dirty="0"/>
          </a:p>
          <a:p>
            <a:r>
              <a:rPr lang="ar-JO" dirty="0"/>
              <a:t>مادة هلامية تسبح فيها العضيات الخلوية.</a:t>
            </a:r>
          </a:p>
          <a:p>
            <a:r>
              <a:rPr lang="ar-JO" b="1" dirty="0"/>
              <a:t>3. النواة:</a:t>
            </a:r>
            <a:endParaRPr lang="ar-JO" dirty="0"/>
          </a:p>
          <a:p>
            <a:r>
              <a:rPr lang="ar-JO" dirty="0"/>
              <a:t>مركز التحكم في الخلية وتحتوي على المادة الوراثية </a:t>
            </a:r>
            <a:r>
              <a:rPr lang="en-US" dirty="0"/>
              <a:t>DNA.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625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74115-3511-4ADD-BFE1-2B8D89DB4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عضيات الخلية ووظائفها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A07C0-211D-401C-9CC0-969BEAF2D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b="1" dirty="0"/>
              <a:t>الميتوكوندريا:</a:t>
            </a:r>
            <a:r>
              <a:rPr lang="ar-JO" dirty="0"/>
              <a:t> تنتج الطاقة للخلية.</a:t>
            </a:r>
          </a:p>
          <a:p>
            <a:r>
              <a:rPr lang="ar-JO" b="1" dirty="0"/>
              <a:t>الريبوسومات:</a:t>
            </a:r>
            <a:r>
              <a:rPr lang="ar-JO" dirty="0"/>
              <a:t> مسؤولة عن تصنيع البروتينات.</a:t>
            </a:r>
          </a:p>
          <a:p>
            <a:r>
              <a:rPr lang="ar-JO" b="1" dirty="0"/>
              <a:t>جهاز جولجي:</a:t>
            </a:r>
            <a:r>
              <a:rPr lang="ar-JO" dirty="0"/>
              <a:t> يعدّل ويغلف المواد وينقلها خارج وداخل الخلية.</a:t>
            </a:r>
          </a:p>
          <a:p>
            <a:r>
              <a:rPr lang="ar-JO" b="1" dirty="0"/>
              <a:t>الشبكة الإندوبلازمية:</a:t>
            </a:r>
            <a:r>
              <a:rPr lang="ar-JO" dirty="0"/>
              <a:t> تُسهم في تصنيع البروتينات والدهون.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375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332AD-886C-4A87-95C0-938E2E9BE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الفرق بين الخلية النباتية والحيوانية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D07AD-F55C-44FE-BACB-9A89E1352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b="1" dirty="0"/>
              <a:t>الخلية النباتية:</a:t>
            </a:r>
            <a:endParaRPr lang="ar-JO" dirty="0"/>
          </a:p>
          <a:p>
            <a:r>
              <a:rPr lang="ar-JO" dirty="0"/>
              <a:t>تحتوي على جدار خلوي.</a:t>
            </a:r>
          </a:p>
          <a:p>
            <a:r>
              <a:rPr lang="ar-JO" dirty="0"/>
              <a:t>تحتوي على بلاستيدات خضراء للقيام بعملية البناء الضوئي.</a:t>
            </a:r>
          </a:p>
          <a:p>
            <a:r>
              <a:rPr lang="ar-JO" dirty="0"/>
              <a:t>وجود فجوة مركزية كبيرة.</a:t>
            </a:r>
          </a:p>
          <a:p>
            <a:r>
              <a:rPr lang="ar-JO" b="1" dirty="0"/>
              <a:t>الخلية الحيوانية:</a:t>
            </a:r>
            <a:endParaRPr lang="ar-JO" dirty="0"/>
          </a:p>
          <a:p>
            <a:r>
              <a:rPr lang="ar-JO" dirty="0"/>
              <a:t>تفتقر إلى الجدار الخلوي والبلاستيدات.</a:t>
            </a:r>
          </a:p>
          <a:p>
            <a:r>
              <a:rPr lang="ar-JO" dirty="0"/>
              <a:t>فجوات صغيرة ومتعددة.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82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19418-057B-43CB-9773-93509F6EB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أهمية الخلايا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7552837-68B1-4674-95EA-F555940D299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46315" y="1638818"/>
            <a:ext cx="10230686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</a:t>
            </a:r>
            <a:r>
              <a:rPr kumimoji="0" lang="ar-SA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لخلايا تبني أجسام الكائنات الحية وتحدد وظائفها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تعاون الخلايا معًا يشكّل الأنسجة ثم الأعضاء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أي خلل في وظيفة الخلايا يؤثر مباشرة على صحة الكائن الحي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ar-SA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ختام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r-SA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الخلية هي سر الحياة، وفهمها يساعدنا على فهم الجسم ووظائفه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52974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</TotalTime>
  <Words>215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Times New Roman</vt:lpstr>
      <vt:lpstr>Wingdings 3</vt:lpstr>
      <vt:lpstr>Ion Boardroom</vt:lpstr>
      <vt:lpstr>تركيب الخلية ووظائفها الصف التاسع – العلوم الحياتيه إعداد:الطالب محمد الزعبي</vt:lpstr>
      <vt:lpstr>ما هي الخلية؟</vt:lpstr>
      <vt:lpstr>مكونات الخلية الأساسية</vt:lpstr>
      <vt:lpstr>عضيات الخلية ووظائفها</vt:lpstr>
      <vt:lpstr>الفرق بين الخلية النباتية والحيوانية</vt:lpstr>
      <vt:lpstr>أهمية الخلايا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تركيب الخلية ووظائفها الصف التاسع – العلوم الحياتيه إعداد:الطالب محمد الزعبي</dc:title>
  <dc:creator>ansam shawabkeh</dc:creator>
  <cp:lastModifiedBy>ansam shawabkeh</cp:lastModifiedBy>
  <cp:revision>1</cp:revision>
  <dcterms:created xsi:type="dcterms:W3CDTF">2025-11-19T19:16:36Z</dcterms:created>
  <dcterms:modified xsi:type="dcterms:W3CDTF">2025-11-19T19:23:31Z</dcterms:modified>
</cp:coreProperties>
</file>