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77" r:id="rId6"/>
    <p:sldId id="258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204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11/18/2025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>
            <a:normAutofit/>
          </a:bodyPr>
          <a:lstStyle/>
          <a:p>
            <a:r>
              <a:rPr lang="ar-JO" dirty="0"/>
              <a:t>الجملة الاسمية </a:t>
            </a:r>
            <a:br>
              <a:rPr lang="ar-JO" dirty="0"/>
            </a:br>
            <a:r>
              <a:rPr lang="ar-JO" dirty="0"/>
              <a:t>ناردين ابو جودة </a:t>
            </a:r>
            <a:br>
              <a:rPr lang="ar-JO" dirty="0"/>
            </a:br>
            <a:r>
              <a:rPr lang="ar-JO" dirty="0"/>
              <a:t>الخامس أ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69" y="399964"/>
            <a:ext cx="6343650" cy="2668463"/>
          </a:xfrm>
        </p:spPr>
        <p:txBody>
          <a:bodyPr>
            <a:normAutofit/>
          </a:bodyPr>
          <a:lstStyle/>
          <a:p>
            <a:pPr algn="just"/>
            <a:r>
              <a:rPr lang="ar-JO" dirty="0"/>
              <a:t>الجملة الاسمية هي واحدة من أنواع الجمل في اللعة العربية وتعبر عن فكرة او معنى معين  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68210" y="3565884"/>
            <a:ext cx="6338887" cy="2668587"/>
          </a:xfrm>
        </p:spPr>
        <p:txBody>
          <a:bodyPr>
            <a:normAutofit/>
          </a:bodyPr>
          <a:lstStyle/>
          <a:p>
            <a:pPr algn="r" rtl="1"/>
            <a:r>
              <a:rPr lang="ar-JO" b="1" dirty="0"/>
              <a:t>تتكون الجملة الاسمية :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JO" dirty="0"/>
              <a:t>المبتدأ : هو الاسم الذي تبدأ به الحملة الاسمية.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JO" dirty="0"/>
              <a:t>الخبر: هو ما يتمم معنى المبتدأ ويخبرنا عنه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r>
              <a:rPr lang="ar-JO" b="1" dirty="0">
                <a:solidFill>
                  <a:srgbClr val="FF0000"/>
                </a:solidFill>
              </a:rPr>
              <a:t>ويكونان المبتدأ والخبر مرفوعان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5488" y="527622"/>
            <a:ext cx="6594768" cy="5537284"/>
          </a:xfrm>
        </p:spPr>
        <p:txBody>
          <a:bodyPr>
            <a:normAutofit fontScale="90000"/>
          </a:bodyPr>
          <a:lstStyle/>
          <a:p>
            <a:pPr algn="ctr" rtl="1"/>
            <a:r>
              <a:rPr lang="ar-JO" dirty="0"/>
              <a:t>أمثلة على الجملة الاسمية: </a:t>
            </a:r>
            <a:br>
              <a:rPr lang="ar-JO" dirty="0"/>
            </a:br>
            <a:br>
              <a:rPr lang="ar-JO" dirty="0"/>
            </a:br>
            <a:r>
              <a:rPr lang="ar-JO" dirty="0"/>
              <a:t>1.الجو جميلٌ</a:t>
            </a:r>
            <a:br>
              <a:rPr lang="ar-JO" dirty="0"/>
            </a:br>
            <a:r>
              <a:rPr lang="ar-JO" sz="3200" dirty="0"/>
              <a:t>الجو : مبتدأ مرفوع وعلامة رفعه الضمة الظاهرة على آخره </a:t>
            </a:r>
            <a:br>
              <a:rPr lang="ar-JO" sz="3200" dirty="0"/>
            </a:br>
            <a:r>
              <a:rPr lang="ar-JO" sz="3200" dirty="0"/>
              <a:t>جميلٌ: خبر المبتدأ مرفوع وعلامة رفعه تنوين الضم الظاهرة على آخره </a:t>
            </a:r>
            <a:br>
              <a:rPr lang="ar-JO" sz="3200" dirty="0"/>
            </a:br>
            <a:br>
              <a:rPr lang="ar-JO" sz="3200" dirty="0"/>
            </a:br>
            <a:r>
              <a:rPr lang="ar-JO" dirty="0"/>
              <a:t>2.الأرض واسعةٌ</a:t>
            </a:r>
            <a:br>
              <a:rPr lang="ar-JO" sz="3200" dirty="0"/>
            </a:br>
            <a:br>
              <a:rPr lang="ar-JO" sz="3200" dirty="0"/>
            </a:br>
            <a:r>
              <a:rPr lang="ar-JO" sz="3200" dirty="0"/>
              <a:t>الأرض: مبتدأ مرفوع وعلامة رفعه الضمة الظاهرة على آخره </a:t>
            </a:r>
            <a:br>
              <a:rPr lang="ar-JO" sz="3200" dirty="0"/>
            </a:br>
            <a:r>
              <a:rPr lang="ar-JO" sz="3200" dirty="0"/>
              <a:t>واسعة : خبر مبتدأ مرفوع وعلامة رفعه تنوين الضم الظاهرة على آخره  </a:t>
            </a:r>
            <a:endParaRPr lang="en-US" sz="3200" dirty="0"/>
          </a:p>
        </p:txBody>
      </p:sp>
      <p:pic>
        <p:nvPicPr>
          <p:cNvPr id="34" name="Picture Placeholder 33" descr="Aerial view of a neon highway intersectio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245" y="544285"/>
            <a:ext cx="5528217" cy="2685383"/>
          </a:xfrm>
        </p:spPr>
        <p:txBody>
          <a:bodyPr/>
          <a:lstStyle/>
          <a:p>
            <a:r>
              <a:rPr lang="ar-JO" dirty="0"/>
              <a:t>شكراً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{5711BE9F-9D2B-4613-A28E-4A0B4CE8ECA1}TF55c86556-70ea-476e-aa05-13a38f2d5b0da1381d77_win32-a3c664429073</Template>
  <TotalTime>16</TotalTime>
  <Words>124</Words>
  <Application>Microsoft Office PowerPoint</Application>
  <PresentationFormat>Widescreen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Avenir Next LT Pro</vt:lpstr>
      <vt:lpstr>Calibri</vt:lpstr>
      <vt:lpstr>Custom</vt:lpstr>
      <vt:lpstr>الجملة الاسمية  ناردين ابو جودة  الخامس أ      </vt:lpstr>
      <vt:lpstr>الجملة الاسمية هي واحدة من أنواع الجمل في اللعة العربية وتعبر عن فكرة او معنى معين  </vt:lpstr>
      <vt:lpstr>أمثلة على الجملة الاسمية:   1.الجو جميلٌ الجو : مبتدأ مرفوع وعلامة رفعه الضمة الظاهرة على آخره  جميلٌ: خبر المبتدأ مرفوع وعلامة رفعه تنوين الضم الظاهرة على آخره   2.الأرض واسعةٌ  الأرض: مبتدأ مرفوع وعلامة رفعه الضمة الظاهرة على آخره  واسعة : خبر مبتدأ مرفوع وعلامة رفعه تنوين الضم الظاهرة على آخره  </vt:lpstr>
      <vt:lpstr>شكراً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Hania Farraj</dc:creator>
  <cp:lastModifiedBy>Hania Farraj</cp:lastModifiedBy>
  <cp:revision>1</cp:revision>
  <dcterms:created xsi:type="dcterms:W3CDTF">2025-11-18T14:48:06Z</dcterms:created>
  <dcterms:modified xsi:type="dcterms:W3CDTF">2025-11-18T15:05:05Z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