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1AF"/>
    <a:srgbClr val="F2F2F2"/>
    <a:srgbClr val="C42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28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7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0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6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84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1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14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8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6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5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9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FA8B7FF-3766-41F9-B5C9-1E5E7960209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846AA6E-92E8-42E6-B3BC-3EBD35DB7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loud Callout 6"/>
          <p:cNvSpPr/>
          <p:nvPr/>
        </p:nvSpPr>
        <p:spPr>
          <a:xfrm>
            <a:off x="1489166" y="0"/>
            <a:ext cx="8725988" cy="3317965"/>
          </a:xfrm>
          <a:prstGeom prst="cloudCallout">
            <a:avLst>
              <a:gd name="adj1" fmla="val -31012"/>
              <a:gd name="adj2" fmla="val 7116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وصف المكان الاجمل عندي </a:t>
            </a:r>
            <a:br>
              <a:rPr lang="ar-JO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الجامــعــه الاردنــيــه )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209006" y="4245429"/>
            <a:ext cx="4611189" cy="2495005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عمل الطالب :</a:t>
            </a:r>
            <a:b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اياس شاهرالشورة</a:t>
            </a:r>
            <a:b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معلمه الماده :</a:t>
            </a:r>
            <a:b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دعاء اللبابده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002" y="4030132"/>
            <a:ext cx="3839075" cy="23290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8839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33511" y="530578"/>
            <a:ext cx="6649155" cy="11627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dirty="0" smtClean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الجامعه الاردنيه </a:t>
            </a:r>
            <a:endParaRPr lang="en-US" sz="3600" b="1" dirty="0">
              <a:solidFill>
                <a:srgbClr val="2821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5400000">
            <a:off x="2517423" y="1806222"/>
            <a:ext cx="2111023" cy="1885245"/>
          </a:xfrm>
          <a:prstGeom prst="bentConnector3">
            <a:avLst/>
          </a:prstGeom>
          <a:ln>
            <a:solidFill>
              <a:srgbClr val="2821AF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loud 8"/>
          <p:cNvSpPr/>
          <p:nvPr/>
        </p:nvSpPr>
        <p:spPr>
          <a:xfrm>
            <a:off x="0" y="3872089"/>
            <a:ext cx="3522134" cy="1444978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تعتبر أول وأكبر جامعة </a:t>
            </a:r>
            <a:br>
              <a:rPr lang="ar-JO" b="1" dirty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b="1" dirty="0" smtClean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</a:t>
            </a:r>
            <a:r>
              <a:rPr lang="ar-JO" b="1" dirty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الأردن</a:t>
            </a:r>
            <a:endParaRPr lang="ar-JO" b="1" dirty="0" smtClean="0">
              <a:solidFill>
                <a:srgbClr val="2821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16200000" flipH="1">
            <a:off x="7924800" y="1794934"/>
            <a:ext cx="1890890" cy="1721553"/>
          </a:xfrm>
          <a:prstGeom prst="bentConnector3">
            <a:avLst>
              <a:gd name="adj1" fmla="val 55373"/>
            </a:avLst>
          </a:prstGeom>
          <a:ln>
            <a:solidFill>
              <a:srgbClr val="2821AF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loud 13"/>
          <p:cNvSpPr/>
          <p:nvPr/>
        </p:nvSpPr>
        <p:spPr>
          <a:xfrm>
            <a:off x="8528756" y="3708401"/>
            <a:ext cx="3522134" cy="1444978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rgbClr val="2821AF"/>
                </a:solidFill>
              </a:rPr>
              <a:t>هي </a:t>
            </a:r>
            <a:r>
              <a:rPr lang="ar-JO" sz="2000" b="1" dirty="0">
                <a:solidFill>
                  <a:srgbClr val="2821AF"/>
                </a:solidFill>
              </a:rPr>
              <a:t>جامعة حكومية </a:t>
            </a:r>
            <a:r>
              <a:rPr lang="ar-JO" sz="2000" b="1" dirty="0" smtClean="0">
                <a:solidFill>
                  <a:srgbClr val="2821AF"/>
                </a:solidFill>
              </a:rPr>
              <a:t/>
            </a:r>
            <a:br>
              <a:rPr lang="ar-JO" sz="2000" b="1" dirty="0" smtClean="0">
                <a:solidFill>
                  <a:srgbClr val="2821AF"/>
                </a:solidFill>
              </a:rPr>
            </a:br>
            <a:r>
              <a:rPr lang="ar-JO" sz="2000" b="1" dirty="0" smtClean="0">
                <a:solidFill>
                  <a:srgbClr val="2821AF"/>
                </a:solidFill>
              </a:rPr>
              <a:t>وتقع </a:t>
            </a:r>
            <a:r>
              <a:rPr lang="ar-JO" sz="2000" b="1" dirty="0">
                <a:solidFill>
                  <a:srgbClr val="2821AF"/>
                </a:solidFill>
              </a:rPr>
              <a:t>في </a:t>
            </a:r>
            <a:r>
              <a:rPr lang="ar-JO" sz="2000" b="1" dirty="0" smtClean="0">
                <a:solidFill>
                  <a:srgbClr val="2821AF"/>
                </a:solidFill>
              </a:rPr>
              <a:t>عمان</a:t>
            </a:r>
            <a:endParaRPr lang="en-US" sz="2000" b="1" dirty="0">
              <a:solidFill>
                <a:srgbClr val="2821AF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6073422" y="1693333"/>
            <a:ext cx="5645" cy="3183467"/>
          </a:xfrm>
          <a:prstGeom prst="straightConnector1">
            <a:avLst/>
          </a:prstGeom>
          <a:ln>
            <a:solidFill>
              <a:srgbClr val="2821AF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loud 19"/>
          <p:cNvSpPr/>
          <p:nvPr/>
        </p:nvSpPr>
        <p:spPr>
          <a:xfrm>
            <a:off x="4340578" y="5074357"/>
            <a:ext cx="3522134" cy="1444978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JO" dirty="0" smtClean="0"/>
          </a:p>
          <a:p>
            <a:pPr algn="ctr"/>
            <a:r>
              <a:rPr lang="ar-JO" sz="2000" b="1" dirty="0" smtClean="0">
                <a:solidFill>
                  <a:srgbClr val="2821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تأسست عام 1962</a:t>
            </a:r>
            <a:endParaRPr lang="ar-JO" sz="2000" b="1" dirty="0" smtClean="0">
              <a:solidFill>
                <a:srgbClr val="2821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74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Brace 3"/>
          <p:cNvSpPr/>
          <p:nvPr/>
        </p:nvSpPr>
        <p:spPr>
          <a:xfrm flipH="1">
            <a:off x="2698044" y="609600"/>
            <a:ext cx="5937393" cy="1377244"/>
          </a:xfrm>
          <a:prstGeom prst="bracePair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rgbClr val="C42B0C"/>
                </a:solidFill>
              </a:rPr>
              <a:t>ماذا يوجد في الجامعه ؟ </a:t>
            </a:r>
            <a:endParaRPr lang="en-US" sz="2800" b="1" dirty="0">
              <a:solidFill>
                <a:srgbClr val="C42B0C"/>
              </a:solidFill>
            </a:endParaRPr>
          </a:p>
        </p:txBody>
      </p:sp>
      <p:sp>
        <p:nvSpPr>
          <p:cNvPr id="5" name="Down Ribbon 4"/>
          <p:cNvSpPr/>
          <p:nvPr/>
        </p:nvSpPr>
        <p:spPr>
          <a:xfrm>
            <a:off x="1" y="2528711"/>
            <a:ext cx="12191999" cy="4329289"/>
          </a:xfrm>
          <a:prstGeom prst="ribbon">
            <a:avLst/>
          </a:prstGeom>
          <a:solidFill>
            <a:srgbClr val="C42B0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1- يوجد كليات كثيره ومتنوعه منها :</a:t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1- كليه الحقوق </a:t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2- كليه الاداب </a:t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3- كليه الطب</a:t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2- يوجد مكتبه كبيره يدرس فيها الطلاب</a:t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ar-JO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ar-JO" dirty="0" smtClean="0">
                <a:solidFill>
                  <a:schemeClr val="bg1">
                    <a:lumMod val="85000"/>
                  </a:schemeClr>
                </a:solidFill>
              </a:rPr>
              <a:t>3- مختبرات حديثه لعمل تجارب علميه</a:t>
            </a:r>
            <a:endParaRPr lang="ar-JO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46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4097867" y="101600"/>
            <a:ext cx="8015111" cy="4515555"/>
          </a:xfrm>
          <a:prstGeom prst="cloudCallout">
            <a:avLst>
              <a:gd name="adj1" fmla="val -59706"/>
              <a:gd name="adj2" fmla="val 385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600" b="1" u="sng" dirty="0">
                <a:solidFill>
                  <a:schemeClr val="tx1"/>
                </a:solidFill>
              </a:rPr>
              <a:t>شعار </a:t>
            </a:r>
            <a:r>
              <a:rPr lang="ar-JO" sz="3600" b="1" u="sng" dirty="0" smtClean="0">
                <a:solidFill>
                  <a:schemeClr val="tx1"/>
                </a:solidFill>
              </a:rPr>
              <a:t>الجامعة</a:t>
            </a:r>
            <a:r>
              <a:rPr lang="ar-JO" b="1" dirty="0" smtClean="0">
                <a:solidFill>
                  <a:schemeClr val="tx1"/>
                </a:solidFill>
              </a:rPr>
              <a:t/>
            </a:r>
            <a:br>
              <a:rPr lang="ar-JO" b="1" dirty="0" smtClean="0">
                <a:solidFill>
                  <a:schemeClr val="tx1"/>
                </a:solidFill>
              </a:rPr>
            </a:br>
            <a:endParaRPr lang="ar-JO" b="1" dirty="0">
              <a:solidFill>
                <a:schemeClr val="tx1"/>
              </a:solidFill>
            </a:endParaRPr>
          </a:p>
          <a:p>
            <a:pPr algn="ctr"/>
            <a:r>
              <a:rPr lang="ar-JO" dirty="0" smtClean="0">
                <a:solidFill>
                  <a:schemeClr val="tx1"/>
                </a:solidFill>
              </a:rPr>
              <a:t>هو </a:t>
            </a:r>
            <a:r>
              <a:rPr lang="ar-JO" b="1" dirty="0">
                <a:solidFill>
                  <a:schemeClr val="tx1"/>
                </a:solidFill>
              </a:rPr>
              <a:t>درع أخضر</a:t>
            </a:r>
            <a:r>
              <a:rPr lang="ar-JO" dirty="0">
                <a:solidFill>
                  <a:schemeClr val="tx1"/>
                </a:solidFill>
              </a:rPr>
              <a:t> بداخله </a:t>
            </a:r>
            <a:r>
              <a:rPr lang="ar-JO" b="1" u="sng" dirty="0">
                <a:solidFill>
                  <a:schemeClr val="tx1"/>
                </a:solidFill>
              </a:rPr>
              <a:t>كتاب </a:t>
            </a:r>
            <a:r>
              <a:rPr lang="ar-JO" b="1" u="sng" dirty="0" smtClean="0">
                <a:solidFill>
                  <a:schemeClr val="tx1"/>
                </a:solidFill>
              </a:rPr>
              <a:t>وعلم</a:t>
            </a:r>
            <a:r>
              <a:rPr lang="ar-JO" b="1" dirty="0" smtClean="0">
                <a:solidFill>
                  <a:schemeClr val="tx1"/>
                </a:solidFill>
              </a:rPr>
              <a:t/>
            </a:r>
            <a:br>
              <a:rPr lang="ar-JO" b="1" dirty="0" smtClean="0">
                <a:solidFill>
                  <a:schemeClr val="tx1"/>
                </a:solidFill>
              </a:rPr>
            </a:br>
            <a:endParaRPr lang="ar-JO" dirty="0">
              <a:solidFill>
                <a:schemeClr val="tx1"/>
              </a:solidFill>
            </a:endParaRPr>
          </a:p>
          <a:p>
            <a:pPr algn="ctr"/>
            <a:r>
              <a:rPr lang="ar-JO" dirty="0">
                <a:solidFill>
                  <a:schemeClr val="tx1"/>
                </a:solidFill>
              </a:rPr>
              <a:t>يرمز إلى </a:t>
            </a:r>
            <a:r>
              <a:rPr lang="ar-JO" b="1" u="sng" dirty="0">
                <a:solidFill>
                  <a:schemeClr val="tx1"/>
                </a:solidFill>
              </a:rPr>
              <a:t>العلم </a:t>
            </a:r>
            <a:r>
              <a:rPr lang="ar-JO" b="1" u="sng" dirty="0" smtClean="0">
                <a:solidFill>
                  <a:schemeClr val="tx1"/>
                </a:solidFill>
              </a:rPr>
              <a:t>والمعرفة</a:t>
            </a:r>
            <a:endParaRPr lang="ar-JO" u="sng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73" t="12222" r="34190" b="12222"/>
          <a:stretch/>
        </p:blipFill>
        <p:spPr>
          <a:xfrm>
            <a:off x="361243" y="3302285"/>
            <a:ext cx="2460979" cy="338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51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143023" y="282223"/>
            <a:ext cx="7947378" cy="3589866"/>
          </a:xfrm>
          <a:prstGeom prst="cloudCallout">
            <a:avLst>
              <a:gd name="adj1" fmla="val -55499"/>
              <a:gd name="adj2" fmla="val 5869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b="1" u="sng" dirty="0">
                <a:solidFill>
                  <a:srgbClr val="C00000"/>
                </a:solidFill>
              </a:rPr>
              <a:t>البيئة والمساحات </a:t>
            </a:r>
            <a:r>
              <a:rPr lang="ar-JO" sz="2400" b="1" u="sng" dirty="0" smtClean="0">
                <a:solidFill>
                  <a:srgbClr val="C00000"/>
                </a:solidFill>
              </a:rPr>
              <a:t>الخضراء</a:t>
            </a:r>
            <a:br>
              <a:rPr lang="ar-JO" sz="2400" b="1" u="sng" dirty="0" smtClean="0">
                <a:solidFill>
                  <a:srgbClr val="C00000"/>
                </a:solidFill>
              </a:rPr>
            </a:br>
            <a:r>
              <a:rPr lang="ar-JO" b="1" dirty="0" smtClean="0">
                <a:solidFill>
                  <a:srgbClr val="C00000"/>
                </a:solidFill>
              </a:rPr>
              <a:t/>
            </a:r>
            <a:br>
              <a:rPr lang="ar-JO" b="1" dirty="0" smtClean="0">
                <a:solidFill>
                  <a:srgbClr val="C00000"/>
                </a:solidFill>
              </a:rPr>
            </a:br>
            <a:r>
              <a:rPr lang="ar-JO" b="1" dirty="0" smtClean="0">
                <a:solidFill>
                  <a:srgbClr val="C00000"/>
                </a:solidFill>
              </a:rPr>
              <a:t>تشتهر </a:t>
            </a:r>
            <a:r>
              <a:rPr lang="ar-JO" b="1" dirty="0">
                <a:solidFill>
                  <a:srgbClr val="C00000"/>
                </a:solidFill>
              </a:rPr>
              <a:t>الجامعة بأنها مليئة بالأشجار والزهور</a:t>
            </a:r>
            <a:r>
              <a:rPr lang="ar-JO" b="1" dirty="0" smtClean="0">
                <a:solidFill>
                  <a:srgbClr val="C00000"/>
                </a:solidFill>
              </a:rPr>
              <a:t>.</a:t>
            </a:r>
            <a:br>
              <a:rPr lang="ar-JO" b="1" dirty="0" smtClean="0">
                <a:solidFill>
                  <a:srgbClr val="C00000"/>
                </a:solidFill>
              </a:rPr>
            </a:br>
            <a:r>
              <a:rPr lang="ar-JO" b="1" dirty="0" smtClean="0">
                <a:solidFill>
                  <a:srgbClr val="C00000"/>
                </a:solidFill>
              </a:rPr>
              <a:t/>
            </a:r>
            <a:br>
              <a:rPr lang="ar-JO" b="1" dirty="0" smtClean="0">
                <a:solidFill>
                  <a:srgbClr val="C00000"/>
                </a:solidFill>
              </a:rPr>
            </a:br>
            <a:r>
              <a:rPr lang="ar-JO" b="1" dirty="0" smtClean="0">
                <a:solidFill>
                  <a:srgbClr val="C00000"/>
                </a:solidFill>
              </a:rPr>
              <a:t>تعتبر </a:t>
            </a:r>
            <a:r>
              <a:rPr lang="ar-JO" b="1" dirty="0">
                <a:solidFill>
                  <a:srgbClr val="C00000"/>
                </a:solidFill>
              </a:rPr>
              <a:t>من أجمل الجامعات من حيث الطبيعة والمساحات </a:t>
            </a:r>
            <a:r>
              <a:rPr lang="ar-JO" b="1" dirty="0" smtClean="0">
                <a:solidFill>
                  <a:srgbClr val="C00000"/>
                </a:solidFill>
              </a:rPr>
              <a:t>الهادئة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78" y="4380088"/>
            <a:ext cx="3849405" cy="25502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215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2562578" y="361244"/>
            <a:ext cx="6107289" cy="6186312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u="sng" dirty="0">
                <a:solidFill>
                  <a:schemeClr val="tx1"/>
                </a:solidFill>
              </a:rPr>
              <a:t>المكتبة العامة في </a:t>
            </a:r>
            <a:r>
              <a:rPr lang="ar-JO" sz="3200" b="1" u="sng" dirty="0" smtClean="0">
                <a:solidFill>
                  <a:schemeClr val="tx1"/>
                </a:solidFill>
              </a:rPr>
              <a:t>الجامعة</a:t>
            </a:r>
            <a:r>
              <a:rPr lang="ar-JO" sz="2400" b="1" u="sng" dirty="0" smtClean="0">
                <a:solidFill>
                  <a:schemeClr val="tx1"/>
                </a:solidFill>
              </a:rPr>
              <a:t/>
            </a:r>
            <a:br>
              <a:rPr lang="ar-JO" sz="2400" b="1" u="sng" dirty="0" smtClean="0">
                <a:solidFill>
                  <a:schemeClr val="tx1"/>
                </a:solidFill>
              </a:rPr>
            </a:br>
            <a:r>
              <a:rPr lang="ar-JO" sz="2400" b="1" u="sng" dirty="0" smtClean="0">
                <a:solidFill>
                  <a:schemeClr val="tx1"/>
                </a:solidFill>
              </a:rPr>
              <a:t/>
            </a:r>
            <a:br>
              <a:rPr lang="ar-JO" sz="2400" b="1" u="sng" dirty="0" smtClean="0">
                <a:solidFill>
                  <a:schemeClr val="tx1"/>
                </a:solidFill>
              </a:rPr>
            </a:br>
            <a:r>
              <a:rPr lang="ar-JO" sz="2400" b="1" dirty="0" smtClean="0">
                <a:solidFill>
                  <a:schemeClr val="tx1"/>
                </a:solidFill>
              </a:rPr>
              <a:t>1- مكتبه الجامعه هي من اكبر المكتبات في الاردن</a:t>
            </a:r>
            <a:br>
              <a:rPr lang="ar-JO" sz="2400" b="1" dirty="0" smtClean="0">
                <a:solidFill>
                  <a:schemeClr val="tx1"/>
                </a:solidFill>
              </a:rPr>
            </a:br>
            <a:r>
              <a:rPr lang="ar-JO" sz="2400" b="1" dirty="0" smtClean="0">
                <a:solidFill>
                  <a:schemeClr val="tx1"/>
                </a:solidFill>
              </a:rPr>
              <a:t/>
            </a:r>
            <a:br>
              <a:rPr lang="ar-JO" sz="2400" b="1" dirty="0" smtClean="0">
                <a:solidFill>
                  <a:schemeClr val="tx1"/>
                </a:solidFill>
              </a:rPr>
            </a:br>
            <a:r>
              <a:rPr lang="ar-JO" sz="2400" b="1" dirty="0" smtClean="0">
                <a:solidFill>
                  <a:schemeClr val="tx1"/>
                </a:solidFill>
              </a:rPr>
              <a:t>2- فيها الآلآف الكتب والمجلات العلميه </a:t>
            </a:r>
            <a:br>
              <a:rPr lang="ar-JO" sz="2400" b="1" dirty="0" smtClean="0">
                <a:solidFill>
                  <a:schemeClr val="tx1"/>
                </a:solidFill>
              </a:rPr>
            </a:br>
            <a:r>
              <a:rPr lang="ar-JO" sz="2400" b="1" dirty="0" smtClean="0">
                <a:solidFill>
                  <a:schemeClr val="tx1"/>
                </a:solidFill>
              </a:rPr>
              <a:t/>
            </a:r>
            <a:br>
              <a:rPr lang="ar-JO" sz="2400" b="1" dirty="0" smtClean="0">
                <a:solidFill>
                  <a:schemeClr val="tx1"/>
                </a:solidFill>
              </a:rPr>
            </a:br>
            <a:r>
              <a:rPr lang="ar-JO" sz="2400" b="1" dirty="0" smtClean="0">
                <a:solidFill>
                  <a:schemeClr val="tx1"/>
                </a:solidFill>
              </a:rPr>
              <a:t>3- يستخدمها الطلاب للبحث والدراسه</a:t>
            </a:r>
            <a:endParaRPr lang="en-US" b="1" u="sng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624" y="4752623"/>
            <a:ext cx="2619375" cy="154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76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 Arrow 2"/>
          <p:cNvSpPr/>
          <p:nvPr/>
        </p:nvSpPr>
        <p:spPr>
          <a:xfrm>
            <a:off x="3680178" y="2968980"/>
            <a:ext cx="4673599" cy="891822"/>
          </a:xfrm>
          <a:prstGeom prst="quadArrow">
            <a:avLst>
              <a:gd name="adj1" fmla="val 22500"/>
              <a:gd name="adj2" fmla="val 20887"/>
              <a:gd name="adj3" fmla="val 2250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4323644" y="508001"/>
            <a:ext cx="3522134" cy="1964267"/>
          </a:xfrm>
          <a:prstGeom prst="cloud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اول كليه انشئت في الجامعه هي كليه الاداب 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4340577" y="4318000"/>
            <a:ext cx="3522134" cy="1964267"/>
          </a:xfrm>
          <a:prstGeom prst="cloud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يوجد فرع ثاني للجامعه الاردنيه ويقع في الجنوب </a:t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>( الجامعه الاردنيه – العقبه )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8669866" y="2398890"/>
            <a:ext cx="3522134" cy="1964267"/>
          </a:xfrm>
          <a:prstGeom prst="cloud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يدرس في الجامعه طلاب من اكثر من 60 دوله </a:t>
            </a:r>
            <a:endParaRPr lang="en-US" dirty="0"/>
          </a:p>
        </p:txBody>
      </p:sp>
      <p:sp>
        <p:nvSpPr>
          <p:cNvPr id="9" name="Cloud 8"/>
          <p:cNvSpPr/>
          <p:nvPr/>
        </p:nvSpPr>
        <p:spPr>
          <a:xfrm>
            <a:off x="0" y="2511779"/>
            <a:ext cx="3522134" cy="1964267"/>
          </a:xfrm>
          <a:prstGeom prst="cloud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سميت الجامعه الاردنيه بهذا الاسم لانها اول جامعه انشئت وتعتبر الجامعه الاساسيه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0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2415822" y="1388533"/>
            <a:ext cx="7202311" cy="4312356"/>
          </a:xfrm>
          <a:prstGeom prst="irregularSeal2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rgbClr val="C00000"/>
                </a:solidFill>
              </a:rPr>
              <a:t>انتهى العرض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7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182</TotalTime>
  <Words>79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Majalla UI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962777336170</dc:creator>
  <cp:lastModifiedBy>962777336170</cp:lastModifiedBy>
  <cp:revision>14</cp:revision>
  <dcterms:created xsi:type="dcterms:W3CDTF">2025-11-16T14:55:43Z</dcterms:created>
  <dcterms:modified xsi:type="dcterms:W3CDTF">2025-11-16T21:10:42Z</dcterms:modified>
</cp:coreProperties>
</file>