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96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1E6805-5AB4-4942-A997-F69F918B64FB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JO"/>
        </a:p>
      </dgm:t>
    </dgm:pt>
    <dgm:pt modelId="{34031657-8965-4434-9D5C-D77F7BDB7AD6}">
      <dgm:prSet phldrT="[Text]"/>
      <dgm:spPr/>
      <dgm:t>
        <a:bodyPr/>
        <a:lstStyle/>
        <a:p>
          <a:pPr rtl="1"/>
          <a:r>
            <a:rPr lang="ar-JO" dirty="0" smtClean="0"/>
            <a:t>انقسام المجتمع العربي الاسلامي في الدولة الايوبية:  </a:t>
          </a:r>
          <a:endParaRPr lang="ar-JO" dirty="0"/>
        </a:p>
      </dgm:t>
    </dgm:pt>
    <dgm:pt modelId="{44C84576-74D7-45A5-997D-3ABC254A6D4A}" type="parTrans" cxnId="{B0125E4E-0DEC-423E-88CF-3CDEF2C2B35F}">
      <dgm:prSet/>
      <dgm:spPr/>
      <dgm:t>
        <a:bodyPr/>
        <a:lstStyle/>
        <a:p>
          <a:pPr rtl="1"/>
          <a:endParaRPr lang="ar-JO"/>
        </a:p>
      </dgm:t>
    </dgm:pt>
    <dgm:pt modelId="{DF7D80E7-B5A5-4704-A39A-664781385BEB}" type="sibTrans" cxnId="{B0125E4E-0DEC-423E-88CF-3CDEF2C2B35F}">
      <dgm:prSet/>
      <dgm:spPr/>
      <dgm:t>
        <a:bodyPr/>
        <a:lstStyle/>
        <a:p>
          <a:pPr rtl="1"/>
          <a:endParaRPr lang="ar-JO"/>
        </a:p>
      </dgm:t>
    </dgm:pt>
    <dgm:pt modelId="{864BC885-6617-4926-A612-B76D6D313480}">
      <dgm:prSet phldrT="[Text]" custT="1"/>
      <dgm:spPr/>
      <dgm:t>
        <a:bodyPr/>
        <a:lstStyle/>
        <a:p>
          <a:pPr rtl="1"/>
          <a:r>
            <a:rPr lang="ar-JO" sz="2400" b="1" dirty="0" smtClean="0"/>
            <a:t>طبقة العلماء والفقهاء:  الذين كانو يحفظون بمكانة مرموقة في المجتمع </a:t>
          </a:r>
          <a:endParaRPr lang="ar-JO" sz="2400" dirty="0"/>
        </a:p>
      </dgm:t>
    </dgm:pt>
    <dgm:pt modelId="{18003EB1-5110-479B-976C-22FCCCCD74DC}" type="parTrans" cxnId="{A19F603D-D3F4-4A75-AE4F-CD5B0E6A5B20}">
      <dgm:prSet/>
      <dgm:spPr/>
      <dgm:t>
        <a:bodyPr/>
        <a:lstStyle/>
        <a:p>
          <a:pPr rtl="1"/>
          <a:endParaRPr lang="ar-JO"/>
        </a:p>
      </dgm:t>
    </dgm:pt>
    <dgm:pt modelId="{563B0BF4-1832-4F3C-B5F6-D534D6FAF237}" type="sibTrans" cxnId="{A19F603D-D3F4-4A75-AE4F-CD5B0E6A5B20}">
      <dgm:prSet/>
      <dgm:spPr/>
      <dgm:t>
        <a:bodyPr/>
        <a:lstStyle/>
        <a:p>
          <a:pPr rtl="1"/>
          <a:endParaRPr lang="ar-JO"/>
        </a:p>
      </dgm:t>
    </dgm:pt>
    <dgm:pt modelId="{95E6574D-DC14-4ED0-964A-0EA6C71240A9}">
      <dgm:prSet phldrT="[Text]" custT="1"/>
      <dgm:spPr/>
      <dgm:t>
        <a:bodyPr/>
        <a:lstStyle/>
        <a:p>
          <a:pPr rtl="1"/>
          <a:r>
            <a:rPr lang="ar-JO" sz="2400" b="1" dirty="0" smtClean="0"/>
            <a:t>طبقه الفلاحين والعمال: لذين شكلو غالبيو السكان </a:t>
          </a:r>
          <a:endParaRPr lang="ar-JO" sz="2400" dirty="0"/>
        </a:p>
      </dgm:t>
    </dgm:pt>
    <dgm:pt modelId="{2034C9E2-5325-4493-92C7-7FBFD53D08E1}" type="parTrans" cxnId="{ED996E15-2A9A-4862-9C06-5629CF6CB5DE}">
      <dgm:prSet/>
      <dgm:spPr/>
      <dgm:t>
        <a:bodyPr/>
        <a:lstStyle/>
        <a:p>
          <a:pPr rtl="1"/>
          <a:endParaRPr lang="ar-JO"/>
        </a:p>
      </dgm:t>
    </dgm:pt>
    <dgm:pt modelId="{84B823EC-BD26-4280-A07D-703EED528644}" type="sibTrans" cxnId="{ED996E15-2A9A-4862-9C06-5629CF6CB5DE}">
      <dgm:prSet/>
      <dgm:spPr/>
      <dgm:t>
        <a:bodyPr/>
        <a:lstStyle/>
        <a:p>
          <a:pPr rtl="1"/>
          <a:endParaRPr lang="ar-JO"/>
        </a:p>
      </dgm:t>
    </dgm:pt>
    <dgm:pt modelId="{C722BDB3-AAF6-4FF2-B490-F880A2A3962A}">
      <dgm:prSet phldrT="[Text]" custT="1"/>
      <dgm:spPr/>
      <dgm:t>
        <a:bodyPr/>
        <a:lstStyle/>
        <a:p>
          <a:pPr rtl="1"/>
          <a:r>
            <a:rPr lang="ar-JO" sz="2400" b="1" dirty="0" smtClean="0"/>
            <a:t>الطبقة الحاكمة : تتألف من السلطان والاسرة الأيوبية والقادة العسكريين</a:t>
          </a:r>
          <a:endParaRPr lang="ar-JO" sz="2400" dirty="0"/>
        </a:p>
      </dgm:t>
    </dgm:pt>
    <dgm:pt modelId="{1623ABB6-7F3A-4559-8053-DA9B939D094B}" type="parTrans" cxnId="{EA7765BD-C749-4432-8BBD-E04D737DA836}">
      <dgm:prSet/>
      <dgm:spPr/>
      <dgm:t>
        <a:bodyPr/>
        <a:lstStyle/>
        <a:p>
          <a:pPr rtl="1"/>
          <a:endParaRPr lang="ar-JO"/>
        </a:p>
      </dgm:t>
    </dgm:pt>
    <dgm:pt modelId="{382BDAD7-D251-4015-8BD4-1D2F0FD040A0}" type="sibTrans" cxnId="{EA7765BD-C749-4432-8BBD-E04D737DA836}">
      <dgm:prSet/>
      <dgm:spPr/>
      <dgm:t>
        <a:bodyPr/>
        <a:lstStyle/>
        <a:p>
          <a:pPr rtl="1"/>
          <a:endParaRPr lang="ar-JO"/>
        </a:p>
      </dgm:t>
    </dgm:pt>
    <dgm:pt modelId="{0E9F38DF-1AB8-439A-8B9F-73E94A1C348A}">
      <dgm:prSet phldrT="[Text]" custT="1"/>
      <dgm:spPr/>
      <dgm:t>
        <a:bodyPr/>
        <a:lstStyle/>
        <a:p>
          <a:pPr rtl="1"/>
          <a:r>
            <a:rPr lang="ar-JO" sz="2400" dirty="0" smtClean="0"/>
            <a:t>ط</a:t>
          </a:r>
          <a:r>
            <a:rPr lang="ar-JO" sz="2400" b="1" dirty="0" smtClean="0"/>
            <a:t>بقه التجار والحرفيين </a:t>
          </a:r>
          <a:endParaRPr lang="ar-JO" sz="2400" dirty="0"/>
        </a:p>
      </dgm:t>
    </dgm:pt>
    <dgm:pt modelId="{606FE7A1-4C60-40B8-A141-FFC3858A1D34}" type="parTrans" cxnId="{DC9C5E0A-FB38-4873-B3E8-C6AC44AC7A97}">
      <dgm:prSet/>
      <dgm:spPr/>
      <dgm:t>
        <a:bodyPr/>
        <a:lstStyle/>
        <a:p>
          <a:pPr rtl="1"/>
          <a:endParaRPr lang="ar-JO"/>
        </a:p>
      </dgm:t>
    </dgm:pt>
    <dgm:pt modelId="{0767EAA7-D268-4AD0-8A52-D69EC6F03867}" type="sibTrans" cxnId="{DC9C5E0A-FB38-4873-B3E8-C6AC44AC7A97}">
      <dgm:prSet/>
      <dgm:spPr/>
      <dgm:t>
        <a:bodyPr/>
        <a:lstStyle/>
        <a:p>
          <a:pPr rtl="1"/>
          <a:endParaRPr lang="ar-JO"/>
        </a:p>
      </dgm:t>
    </dgm:pt>
    <dgm:pt modelId="{61CBAFA5-50AC-4E9D-9B67-9D339855F325}" type="pres">
      <dgm:prSet presAssocID="{691E6805-5AB4-4942-A997-F69F918B64FB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21A8FA7-5B50-44FE-82EC-F4056AFF4C0A}" type="pres">
      <dgm:prSet presAssocID="{691E6805-5AB4-4942-A997-F69F918B64FB}" presName="matrix" presStyleCnt="0"/>
      <dgm:spPr/>
    </dgm:pt>
    <dgm:pt modelId="{F8559622-B91A-413C-9B3E-420210AE9161}" type="pres">
      <dgm:prSet presAssocID="{691E6805-5AB4-4942-A997-F69F918B64FB}" presName="tile1" presStyleLbl="node1" presStyleIdx="0" presStyleCnt="4" custLinFactNeighborX="-20486" custLinFactNeighborY="-30889"/>
      <dgm:spPr/>
      <dgm:t>
        <a:bodyPr/>
        <a:lstStyle/>
        <a:p>
          <a:pPr rtl="1"/>
          <a:endParaRPr lang="ar-JO"/>
        </a:p>
      </dgm:t>
    </dgm:pt>
    <dgm:pt modelId="{7A6FBCA9-B3AD-49B3-8E4B-8758E2C17C93}" type="pres">
      <dgm:prSet presAssocID="{691E6805-5AB4-4942-A997-F69F918B64F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47389ECB-F999-4BBC-9E37-1C723C875D09}" type="pres">
      <dgm:prSet presAssocID="{691E6805-5AB4-4942-A997-F69F918B64FB}" presName="tile2" presStyleLbl="node1" presStyleIdx="1" presStyleCnt="4" custLinFactNeighborX="-1235" custLinFactNeighborY="-7628"/>
      <dgm:spPr/>
      <dgm:t>
        <a:bodyPr/>
        <a:lstStyle/>
        <a:p>
          <a:pPr rtl="1"/>
          <a:endParaRPr lang="ar-JO"/>
        </a:p>
      </dgm:t>
    </dgm:pt>
    <dgm:pt modelId="{12D66722-4165-4EC5-8C26-BD13DC087B0B}" type="pres">
      <dgm:prSet presAssocID="{691E6805-5AB4-4942-A997-F69F918B64F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D43AC318-4844-45D2-AE3B-472CADF8720C}" type="pres">
      <dgm:prSet presAssocID="{691E6805-5AB4-4942-A997-F69F918B64FB}" presName="tile3" presStyleLbl="node1" presStyleIdx="2" presStyleCnt="4"/>
      <dgm:spPr/>
      <dgm:t>
        <a:bodyPr/>
        <a:lstStyle/>
        <a:p>
          <a:pPr rtl="1"/>
          <a:endParaRPr lang="ar-JO"/>
        </a:p>
      </dgm:t>
    </dgm:pt>
    <dgm:pt modelId="{FAB62B52-39DC-41E9-ACC4-41A204F5849E}" type="pres">
      <dgm:prSet presAssocID="{691E6805-5AB4-4942-A997-F69F918B64F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DF14E2D7-AACA-48DB-A396-940F394AEDF6}" type="pres">
      <dgm:prSet presAssocID="{691E6805-5AB4-4942-A997-F69F918B64FB}" presName="tile4" presStyleLbl="node1" presStyleIdx="3" presStyleCnt="4"/>
      <dgm:spPr/>
      <dgm:t>
        <a:bodyPr/>
        <a:lstStyle/>
        <a:p>
          <a:pPr rtl="1"/>
          <a:endParaRPr lang="ar-JO"/>
        </a:p>
      </dgm:t>
    </dgm:pt>
    <dgm:pt modelId="{F8B478C3-23A9-440A-A938-9A11DA582D02}" type="pres">
      <dgm:prSet presAssocID="{691E6805-5AB4-4942-A997-F69F918B64F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28DD60E6-1469-47CA-B1ED-CB631214827C}" type="pres">
      <dgm:prSet presAssocID="{691E6805-5AB4-4942-A997-F69F918B64FB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D20103BA-BEFA-4D2E-BA5F-8979A5CA4D0E}" type="presOf" srcId="{864BC885-6617-4926-A612-B76D6D313480}" destId="{F8559622-B91A-413C-9B3E-420210AE9161}" srcOrd="0" destOrd="0" presId="urn:microsoft.com/office/officeart/2005/8/layout/matrix1"/>
    <dgm:cxn modelId="{EA7765BD-C749-4432-8BBD-E04D737DA836}" srcId="{34031657-8965-4434-9D5C-D77F7BDB7AD6}" destId="{C722BDB3-AAF6-4FF2-B490-F880A2A3962A}" srcOrd="2" destOrd="0" parTransId="{1623ABB6-7F3A-4559-8053-DA9B939D094B}" sibTransId="{382BDAD7-D251-4015-8BD4-1D2F0FD040A0}"/>
    <dgm:cxn modelId="{B0125E4E-0DEC-423E-88CF-3CDEF2C2B35F}" srcId="{691E6805-5AB4-4942-A997-F69F918B64FB}" destId="{34031657-8965-4434-9D5C-D77F7BDB7AD6}" srcOrd="0" destOrd="0" parTransId="{44C84576-74D7-45A5-997D-3ABC254A6D4A}" sibTransId="{DF7D80E7-B5A5-4704-A39A-664781385BEB}"/>
    <dgm:cxn modelId="{776CAEC5-7FFF-412E-A0EA-92BE486EBED1}" type="presOf" srcId="{0E9F38DF-1AB8-439A-8B9F-73E94A1C348A}" destId="{DF14E2D7-AACA-48DB-A396-940F394AEDF6}" srcOrd="0" destOrd="0" presId="urn:microsoft.com/office/officeart/2005/8/layout/matrix1"/>
    <dgm:cxn modelId="{DC9C5E0A-FB38-4873-B3E8-C6AC44AC7A97}" srcId="{34031657-8965-4434-9D5C-D77F7BDB7AD6}" destId="{0E9F38DF-1AB8-439A-8B9F-73E94A1C348A}" srcOrd="3" destOrd="0" parTransId="{606FE7A1-4C60-40B8-A141-FFC3858A1D34}" sibTransId="{0767EAA7-D268-4AD0-8A52-D69EC6F03867}"/>
    <dgm:cxn modelId="{ED996E15-2A9A-4862-9C06-5629CF6CB5DE}" srcId="{34031657-8965-4434-9D5C-D77F7BDB7AD6}" destId="{95E6574D-DC14-4ED0-964A-0EA6C71240A9}" srcOrd="1" destOrd="0" parTransId="{2034C9E2-5325-4493-92C7-7FBFD53D08E1}" sibTransId="{84B823EC-BD26-4280-A07D-703EED528644}"/>
    <dgm:cxn modelId="{FCEBA207-51D3-4474-90FD-E4DB62238366}" type="presOf" srcId="{691E6805-5AB4-4942-A997-F69F918B64FB}" destId="{61CBAFA5-50AC-4E9D-9B67-9D339855F325}" srcOrd="0" destOrd="0" presId="urn:microsoft.com/office/officeart/2005/8/layout/matrix1"/>
    <dgm:cxn modelId="{1EB36D9C-CBE5-45B7-8766-72BB9F8AC92F}" type="presOf" srcId="{95E6574D-DC14-4ED0-964A-0EA6C71240A9}" destId="{47389ECB-F999-4BBC-9E37-1C723C875D09}" srcOrd="0" destOrd="0" presId="urn:microsoft.com/office/officeart/2005/8/layout/matrix1"/>
    <dgm:cxn modelId="{408B84A1-4F4A-4942-89CB-60A6CE5A8199}" type="presOf" srcId="{C722BDB3-AAF6-4FF2-B490-F880A2A3962A}" destId="{D43AC318-4844-45D2-AE3B-472CADF8720C}" srcOrd="0" destOrd="0" presId="urn:microsoft.com/office/officeart/2005/8/layout/matrix1"/>
    <dgm:cxn modelId="{7C4F5691-5F00-47F6-840F-3970ED6FC652}" type="presOf" srcId="{95E6574D-DC14-4ED0-964A-0EA6C71240A9}" destId="{12D66722-4165-4EC5-8C26-BD13DC087B0B}" srcOrd="1" destOrd="0" presId="urn:microsoft.com/office/officeart/2005/8/layout/matrix1"/>
    <dgm:cxn modelId="{0B7512F5-A0B0-463D-AB37-AA81D678B03A}" type="presOf" srcId="{34031657-8965-4434-9D5C-D77F7BDB7AD6}" destId="{28DD60E6-1469-47CA-B1ED-CB631214827C}" srcOrd="0" destOrd="0" presId="urn:microsoft.com/office/officeart/2005/8/layout/matrix1"/>
    <dgm:cxn modelId="{6F72495E-C3BF-4812-81BE-C53B33449CDF}" type="presOf" srcId="{C722BDB3-AAF6-4FF2-B490-F880A2A3962A}" destId="{FAB62B52-39DC-41E9-ACC4-41A204F5849E}" srcOrd="1" destOrd="0" presId="urn:microsoft.com/office/officeart/2005/8/layout/matrix1"/>
    <dgm:cxn modelId="{C27472BB-5CE6-44C8-8C95-AB4DEEB50F05}" type="presOf" srcId="{0E9F38DF-1AB8-439A-8B9F-73E94A1C348A}" destId="{F8B478C3-23A9-440A-A938-9A11DA582D02}" srcOrd="1" destOrd="0" presId="urn:microsoft.com/office/officeart/2005/8/layout/matrix1"/>
    <dgm:cxn modelId="{A19F603D-D3F4-4A75-AE4F-CD5B0E6A5B20}" srcId="{34031657-8965-4434-9D5C-D77F7BDB7AD6}" destId="{864BC885-6617-4926-A612-B76D6D313480}" srcOrd="0" destOrd="0" parTransId="{18003EB1-5110-479B-976C-22FCCCCD74DC}" sibTransId="{563B0BF4-1832-4F3C-B5F6-D534D6FAF237}"/>
    <dgm:cxn modelId="{8B3E59D9-D6C5-4661-BD14-1B6B686360FE}" type="presOf" srcId="{864BC885-6617-4926-A612-B76D6D313480}" destId="{7A6FBCA9-B3AD-49B3-8E4B-8758E2C17C93}" srcOrd="1" destOrd="0" presId="urn:microsoft.com/office/officeart/2005/8/layout/matrix1"/>
    <dgm:cxn modelId="{001660AB-3079-40B6-80DD-E74B3BEA3272}" type="presParOf" srcId="{61CBAFA5-50AC-4E9D-9B67-9D339855F325}" destId="{F21A8FA7-5B50-44FE-82EC-F4056AFF4C0A}" srcOrd="0" destOrd="0" presId="urn:microsoft.com/office/officeart/2005/8/layout/matrix1"/>
    <dgm:cxn modelId="{39B5BD65-D681-4ABB-8755-575BC132DC00}" type="presParOf" srcId="{F21A8FA7-5B50-44FE-82EC-F4056AFF4C0A}" destId="{F8559622-B91A-413C-9B3E-420210AE9161}" srcOrd="0" destOrd="0" presId="urn:microsoft.com/office/officeart/2005/8/layout/matrix1"/>
    <dgm:cxn modelId="{4ABED343-CDD4-4971-8D3E-BE8CCD8D0156}" type="presParOf" srcId="{F21A8FA7-5B50-44FE-82EC-F4056AFF4C0A}" destId="{7A6FBCA9-B3AD-49B3-8E4B-8758E2C17C93}" srcOrd="1" destOrd="0" presId="urn:microsoft.com/office/officeart/2005/8/layout/matrix1"/>
    <dgm:cxn modelId="{A20DAE0F-D852-4CD4-88C2-3CA8D31F83B6}" type="presParOf" srcId="{F21A8FA7-5B50-44FE-82EC-F4056AFF4C0A}" destId="{47389ECB-F999-4BBC-9E37-1C723C875D09}" srcOrd="2" destOrd="0" presId="urn:microsoft.com/office/officeart/2005/8/layout/matrix1"/>
    <dgm:cxn modelId="{3B635382-2618-42D3-A9F6-BD6AD9863CB7}" type="presParOf" srcId="{F21A8FA7-5B50-44FE-82EC-F4056AFF4C0A}" destId="{12D66722-4165-4EC5-8C26-BD13DC087B0B}" srcOrd="3" destOrd="0" presId="urn:microsoft.com/office/officeart/2005/8/layout/matrix1"/>
    <dgm:cxn modelId="{E30FD297-DC6E-4D16-80CE-32B0675B3608}" type="presParOf" srcId="{F21A8FA7-5B50-44FE-82EC-F4056AFF4C0A}" destId="{D43AC318-4844-45D2-AE3B-472CADF8720C}" srcOrd="4" destOrd="0" presId="urn:microsoft.com/office/officeart/2005/8/layout/matrix1"/>
    <dgm:cxn modelId="{9AEB0C50-3363-477D-AB22-58553F8AF167}" type="presParOf" srcId="{F21A8FA7-5B50-44FE-82EC-F4056AFF4C0A}" destId="{FAB62B52-39DC-41E9-ACC4-41A204F5849E}" srcOrd="5" destOrd="0" presId="urn:microsoft.com/office/officeart/2005/8/layout/matrix1"/>
    <dgm:cxn modelId="{5016C508-A6F0-4FF9-9515-DD33559DFB99}" type="presParOf" srcId="{F21A8FA7-5B50-44FE-82EC-F4056AFF4C0A}" destId="{DF14E2D7-AACA-48DB-A396-940F394AEDF6}" srcOrd="6" destOrd="0" presId="urn:microsoft.com/office/officeart/2005/8/layout/matrix1"/>
    <dgm:cxn modelId="{8A16E2B5-AAF0-46E8-AA2C-03793C51DBD1}" type="presParOf" srcId="{F21A8FA7-5B50-44FE-82EC-F4056AFF4C0A}" destId="{F8B478C3-23A9-440A-A938-9A11DA582D02}" srcOrd="7" destOrd="0" presId="urn:microsoft.com/office/officeart/2005/8/layout/matrix1"/>
    <dgm:cxn modelId="{69B1ECE7-2554-4939-ACAC-35BD9FC926AB}" type="presParOf" srcId="{61CBAFA5-50AC-4E9D-9B67-9D339855F325}" destId="{28DD60E6-1469-47CA-B1ED-CB631214827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71D602-92DD-46E2-AE1C-38E1E033E19A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JO"/>
        </a:p>
      </dgm:t>
    </dgm:pt>
    <dgm:pt modelId="{22A12CCB-563E-4E27-8308-DAC054613C3C}">
      <dgm:prSet phldrT="[Text]" custT="1"/>
      <dgm:spPr/>
      <dgm:t>
        <a:bodyPr/>
        <a:lstStyle/>
        <a:p>
          <a:pPr rtl="1"/>
          <a:r>
            <a:rPr lang="ar-JO" sz="2800" b="1" dirty="0" smtClean="0"/>
            <a:t>دور المراة في الحياة السياسية والاجتماعية في الدولة الايوبية؟ </a:t>
          </a:r>
          <a:endParaRPr lang="ar-JO" sz="2800" b="1" dirty="0"/>
        </a:p>
      </dgm:t>
    </dgm:pt>
    <dgm:pt modelId="{EE5CE958-0173-4DCA-B270-1E6E8FDF5A7F}" type="parTrans" cxnId="{9EDD58A5-2DD3-4641-95DB-5633650FF92C}">
      <dgm:prSet/>
      <dgm:spPr/>
      <dgm:t>
        <a:bodyPr/>
        <a:lstStyle/>
        <a:p>
          <a:pPr rtl="1"/>
          <a:endParaRPr lang="ar-JO"/>
        </a:p>
      </dgm:t>
    </dgm:pt>
    <dgm:pt modelId="{A02C67F7-5AE5-4D99-8344-2A135C6ACA40}" type="sibTrans" cxnId="{9EDD58A5-2DD3-4641-95DB-5633650FF92C}">
      <dgm:prSet/>
      <dgm:spPr/>
      <dgm:t>
        <a:bodyPr/>
        <a:lstStyle/>
        <a:p>
          <a:pPr rtl="1"/>
          <a:endParaRPr lang="ar-JO"/>
        </a:p>
      </dgm:t>
    </dgm:pt>
    <dgm:pt modelId="{69FB1925-7965-4B30-A32C-F8DE30341C1B}">
      <dgm:prSet phldrT="[Text]" custT="1"/>
      <dgm:spPr/>
      <dgm:t>
        <a:bodyPr/>
        <a:lstStyle/>
        <a:p>
          <a:pPr rtl="1"/>
          <a:r>
            <a:rPr lang="ar-JO" sz="2800" dirty="0" smtClean="0"/>
            <a:t>ادارة شؤون الدولة او تولي مسؤوليات في الحكم </a:t>
          </a:r>
          <a:endParaRPr lang="ar-JO" sz="2800" dirty="0"/>
        </a:p>
      </dgm:t>
    </dgm:pt>
    <dgm:pt modelId="{E3375AFD-D12A-426E-8459-AC4916626573}" type="parTrans" cxnId="{4EE69CB8-A46E-4224-9B0A-0940F8AA548A}">
      <dgm:prSet/>
      <dgm:spPr/>
      <dgm:t>
        <a:bodyPr/>
        <a:lstStyle/>
        <a:p>
          <a:pPr rtl="1"/>
          <a:endParaRPr lang="ar-JO"/>
        </a:p>
      </dgm:t>
    </dgm:pt>
    <dgm:pt modelId="{EE1FBEED-2C2E-42FC-AE62-CB7FD2A08202}" type="sibTrans" cxnId="{4EE69CB8-A46E-4224-9B0A-0940F8AA548A}">
      <dgm:prSet/>
      <dgm:spPr/>
      <dgm:t>
        <a:bodyPr/>
        <a:lstStyle/>
        <a:p>
          <a:pPr rtl="1"/>
          <a:endParaRPr lang="ar-JO"/>
        </a:p>
      </dgm:t>
    </dgm:pt>
    <dgm:pt modelId="{983945AE-9E0F-477F-9FDC-47966E0A1EE6}">
      <dgm:prSet phldrT="[Text]" custT="1"/>
      <dgm:spPr/>
      <dgm:t>
        <a:bodyPr/>
        <a:lstStyle/>
        <a:p>
          <a:pPr rtl="1"/>
          <a:r>
            <a:rPr lang="ar-JO" sz="2800" dirty="0" smtClean="0"/>
            <a:t>في الزراعه وصناعه المنسوجات</a:t>
          </a:r>
          <a:endParaRPr lang="ar-JO" sz="2800" dirty="0"/>
        </a:p>
      </dgm:t>
    </dgm:pt>
    <dgm:pt modelId="{E062827A-5AB4-4A49-A74B-2C3775FA9D4B}" type="parTrans" cxnId="{7B922D27-F4C5-43F0-B820-0B07323D01B9}">
      <dgm:prSet/>
      <dgm:spPr/>
      <dgm:t>
        <a:bodyPr/>
        <a:lstStyle/>
        <a:p>
          <a:pPr rtl="1"/>
          <a:endParaRPr lang="ar-JO"/>
        </a:p>
      </dgm:t>
    </dgm:pt>
    <dgm:pt modelId="{FB9E0342-0955-4863-8F24-97847497E9C0}" type="sibTrans" cxnId="{7B922D27-F4C5-43F0-B820-0B07323D01B9}">
      <dgm:prSet/>
      <dgm:spPr/>
      <dgm:t>
        <a:bodyPr/>
        <a:lstStyle/>
        <a:p>
          <a:pPr rtl="1"/>
          <a:endParaRPr lang="ar-JO"/>
        </a:p>
      </dgm:t>
    </dgm:pt>
    <dgm:pt modelId="{8AD4F93F-38A4-4AD2-B108-E85EA8C5E65B}">
      <dgm:prSet phldrT="[Text]" custT="1"/>
      <dgm:spPr/>
      <dgm:t>
        <a:bodyPr/>
        <a:lstStyle/>
        <a:p>
          <a:pPr rtl="1"/>
          <a:r>
            <a:rPr lang="ar-JO" sz="2800" dirty="0" smtClean="0"/>
            <a:t>تولت مسؤوليات المنزل وتربية الاطفال </a:t>
          </a:r>
        </a:p>
        <a:p>
          <a:pPr rtl="1"/>
          <a:endParaRPr lang="ar-JO" sz="2400" dirty="0" smtClean="0"/>
        </a:p>
        <a:p>
          <a:pPr rtl="1"/>
          <a:endParaRPr lang="ar-JO" sz="2400" dirty="0" smtClean="0"/>
        </a:p>
        <a:p>
          <a:pPr rtl="1"/>
          <a:endParaRPr lang="ar-JO" sz="2400" dirty="0" smtClean="0"/>
        </a:p>
        <a:p>
          <a:pPr rtl="1"/>
          <a:endParaRPr lang="ar-JO" sz="2400" dirty="0" smtClean="0"/>
        </a:p>
      </dgm:t>
    </dgm:pt>
    <dgm:pt modelId="{68992D15-C7E3-44CA-97DE-3222C075E5CA}" type="parTrans" cxnId="{D3FFC074-5F00-42DE-A849-2EED434D87CB}">
      <dgm:prSet/>
      <dgm:spPr/>
      <dgm:t>
        <a:bodyPr/>
        <a:lstStyle/>
        <a:p>
          <a:pPr rtl="1"/>
          <a:endParaRPr lang="ar-JO"/>
        </a:p>
      </dgm:t>
    </dgm:pt>
    <dgm:pt modelId="{1C58A977-23F9-44C1-BDE0-F5A2E6060BAE}" type="sibTrans" cxnId="{D3FFC074-5F00-42DE-A849-2EED434D87CB}">
      <dgm:prSet/>
      <dgm:spPr/>
      <dgm:t>
        <a:bodyPr/>
        <a:lstStyle/>
        <a:p>
          <a:pPr rtl="1"/>
          <a:endParaRPr lang="ar-JO"/>
        </a:p>
      </dgm:t>
    </dgm:pt>
    <dgm:pt modelId="{BDBE9564-6C01-4C60-BD72-5FD8F98B7811}" type="pres">
      <dgm:prSet presAssocID="{E571D602-92DD-46E2-AE1C-38E1E033E19A}" presName="vert0" presStyleCnt="0">
        <dgm:presLayoutVars>
          <dgm:dir/>
          <dgm:animOne val="branch"/>
          <dgm:animLvl val="lvl"/>
        </dgm:presLayoutVars>
      </dgm:prSet>
      <dgm:spPr/>
    </dgm:pt>
    <dgm:pt modelId="{7453759D-B20F-40A3-98D5-E452A1F62B7E}" type="pres">
      <dgm:prSet presAssocID="{22A12CCB-563E-4E27-8308-DAC054613C3C}" presName="thickLine" presStyleLbl="alignNode1" presStyleIdx="0" presStyleCnt="1"/>
      <dgm:spPr/>
    </dgm:pt>
    <dgm:pt modelId="{A8AC9666-F1B2-4F22-BDF3-DB9296BA0A5D}" type="pres">
      <dgm:prSet presAssocID="{22A12CCB-563E-4E27-8308-DAC054613C3C}" presName="horz1" presStyleCnt="0"/>
      <dgm:spPr/>
    </dgm:pt>
    <dgm:pt modelId="{3A980EAD-DDFE-428A-BEC2-93066EE8FD8E}" type="pres">
      <dgm:prSet presAssocID="{22A12CCB-563E-4E27-8308-DAC054613C3C}" presName="tx1" presStyleLbl="revTx" presStyleIdx="0" presStyleCnt="4"/>
      <dgm:spPr/>
      <dgm:t>
        <a:bodyPr/>
        <a:lstStyle/>
        <a:p>
          <a:pPr rtl="1"/>
          <a:endParaRPr lang="ar-JO"/>
        </a:p>
      </dgm:t>
    </dgm:pt>
    <dgm:pt modelId="{3F583803-C5C3-4345-8151-C9CFB0D6CD8D}" type="pres">
      <dgm:prSet presAssocID="{22A12CCB-563E-4E27-8308-DAC054613C3C}" presName="vert1" presStyleCnt="0"/>
      <dgm:spPr/>
    </dgm:pt>
    <dgm:pt modelId="{657ED880-5E08-4F16-ADAF-4605714657E7}" type="pres">
      <dgm:prSet presAssocID="{69FB1925-7965-4B30-A32C-F8DE30341C1B}" presName="vertSpace2a" presStyleCnt="0"/>
      <dgm:spPr/>
    </dgm:pt>
    <dgm:pt modelId="{F0492E6B-C8C6-4E84-BEFB-E1D183E14562}" type="pres">
      <dgm:prSet presAssocID="{69FB1925-7965-4B30-A32C-F8DE30341C1B}" presName="horz2" presStyleCnt="0"/>
      <dgm:spPr/>
    </dgm:pt>
    <dgm:pt modelId="{3E9F0468-91CC-4974-BBBD-AAB8A4163299}" type="pres">
      <dgm:prSet presAssocID="{69FB1925-7965-4B30-A32C-F8DE30341C1B}" presName="horzSpace2" presStyleCnt="0"/>
      <dgm:spPr/>
    </dgm:pt>
    <dgm:pt modelId="{EE43CCB8-D469-4466-9BF0-2E8881E15B99}" type="pres">
      <dgm:prSet presAssocID="{69FB1925-7965-4B30-A32C-F8DE30341C1B}" presName="tx2" presStyleLbl="revTx" presStyleIdx="1" presStyleCnt="4"/>
      <dgm:spPr/>
      <dgm:t>
        <a:bodyPr/>
        <a:lstStyle/>
        <a:p>
          <a:pPr rtl="1"/>
          <a:endParaRPr lang="ar-JO"/>
        </a:p>
      </dgm:t>
    </dgm:pt>
    <dgm:pt modelId="{3D2ADB29-6684-42F9-AD06-FE5FF4D7C283}" type="pres">
      <dgm:prSet presAssocID="{69FB1925-7965-4B30-A32C-F8DE30341C1B}" presName="vert2" presStyleCnt="0"/>
      <dgm:spPr/>
    </dgm:pt>
    <dgm:pt modelId="{C55E3C27-50D7-4845-B900-C00F1F04171D}" type="pres">
      <dgm:prSet presAssocID="{69FB1925-7965-4B30-A32C-F8DE30341C1B}" presName="thinLine2b" presStyleLbl="callout" presStyleIdx="0" presStyleCnt="3"/>
      <dgm:spPr/>
    </dgm:pt>
    <dgm:pt modelId="{B9F86E41-6203-44ED-A28E-5D1816D3CB0A}" type="pres">
      <dgm:prSet presAssocID="{69FB1925-7965-4B30-A32C-F8DE30341C1B}" presName="vertSpace2b" presStyleCnt="0"/>
      <dgm:spPr/>
    </dgm:pt>
    <dgm:pt modelId="{ECF7212E-4620-4A72-B5A1-EF2978BC9A83}" type="pres">
      <dgm:prSet presAssocID="{983945AE-9E0F-477F-9FDC-47966E0A1EE6}" presName="horz2" presStyleCnt="0"/>
      <dgm:spPr/>
    </dgm:pt>
    <dgm:pt modelId="{D2EE79AC-506B-431C-951A-2132DC001616}" type="pres">
      <dgm:prSet presAssocID="{983945AE-9E0F-477F-9FDC-47966E0A1EE6}" presName="horzSpace2" presStyleCnt="0"/>
      <dgm:spPr/>
    </dgm:pt>
    <dgm:pt modelId="{D9D2906A-D14C-4025-B9EF-5352CCF9BF82}" type="pres">
      <dgm:prSet presAssocID="{983945AE-9E0F-477F-9FDC-47966E0A1EE6}" presName="tx2" presStyleLbl="revTx" presStyleIdx="2" presStyleCnt="4"/>
      <dgm:spPr/>
      <dgm:t>
        <a:bodyPr/>
        <a:lstStyle/>
        <a:p>
          <a:pPr rtl="1"/>
          <a:endParaRPr lang="ar-JO"/>
        </a:p>
      </dgm:t>
    </dgm:pt>
    <dgm:pt modelId="{5EC3DA9A-5F22-459A-A4F5-7BFAC230E5B1}" type="pres">
      <dgm:prSet presAssocID="{983945AE-9E0F-477F-9FDC-47966E0A1EE6}" presName="vert2" presStyleCnt="0"/>
      <dgm:spPr/>
    </dgm:pt>
    <dgm:pt modelId="{4FC05B62-8AD7-4F0B-9A61-B505950BD270}" type="pres">
      <dgm:prSet presAssocID="{983945AE-9E0F-477F-9FDC-47966E0A1EE6}" presName="thinLine2b" presStyleLbl="callout" presStyleIdx="1" presStyleCnt="3"/>
      <dgm:spPr/>
    </dgm:pt>
    <dgm:pt modelId="{B5299192-EB91-4E04-AAF3-933F95519551}" type="pres">
      <dgm:prSet presAssocID="{983945AE-9E0F-477F-9FDC-47966E0A1EE6}" presName="vertSpace2b" presStyleCnt="0"/>
      <dgm:spPr/>
    </dgm:pt>
    <dgm:pt modelId="{1A2CD669-4364-4A5C-84F3-9E8B6894102D}" type="pres">
      <dgm:prSet presAssocID="{8AD4F93F-38A4-4AD2-B108-E85EA8C5E65B}" presName="horz2" presStyleCnt="0"/>
      <dgm:spPr/>
    </dgm:pt>
    <dgm:pt modelId="{D85896FF-CAAF-40A7-887E-CBA186DE04F8}" type="pres">
      <dgm:prSet presAssocID="{8AD4F93F-38A4-4AD2-B108-E85EA8C5E65B}" presName="horzSpace2" presStyleCnt="0"/>
      <dgm:spPr/>
    </dgm:pt>
    <dgm:pt modelId="{FA84BDF5-FE71-4387-99F8-5BC5764CAAD7}" type="pres">
      <dgm:prSet presAssocID="{8AD4F93F-38A4-4AD2-B108-E85EA8C5E65B}" presName="tx2" presStyleLbl="revTx" presStyleIdx="3" presStyleCnt="4"/>
      <dgm:spPr/>
      <dgm:t>
        <a:bodyPr/>
        <a:lstStyle/>
        <a:p>
          <a:pPr rtl="1"/>
          <a:endParaRPr lang="ar-JO"/>
        </a:p>
      </dgm:t>
    </dgm:pt>
    <dgm:pt modelId="{0DB48F0C-7AA4-40A1-A31B-DD2DF5FB9D5D}" type="pres">
      <dgm:prSet presAssocID="{8AD4F93F-38A4-4AD2-B108-E85EA8C5E65B}" presName="vert2" presStyleCnt="0"/>
      <dgm:spPr/>
    </dgm:pt>
    <dgm:pt modelId="{833FEE2B-6247-4115-8C15-07A0CAFCBB6C}" type="pres">
      <dgm:prSet presAssocID="{8AD4F93F-38A4-4AD2-B108-E85EA8C5E65B}" presName="thinLine2b" presStyleLbl="callout" presStyleIdx="2" presStyleCnt="3"/>
      <dgm:spPr/>
    </dgm:pt>
    <dgm:pt modelId="{421EF2CA-DBAE-4003-89BD-503BC8872F65}" type="pres">
      <dgm:prSet presAssocID="{8AD4F93F-38A4-4AD2-B108-E85EA8C5E65B}" presName="vertSpace2b" presStyleCnt="0"/>
      <dgm:spPr/>
    </dgm:pt>
  </dgm:ptLst>
  <dgm:cxnLst>
    <dgm:cxn modelId="{B8C8472E-872D-4708-8E73-E985C61F82CD}" type="presOf" srcId="{E571D602-92DD-46E2-AE1C-38E1E033E19A}" destId="{BDBE9564-6C01-4C60-BD72-5FD8F98B7811}" srcOrd="0" destOrd="0" presId="urn:microsoft.com/office/officeart/2008/layout/LinedList"/>
    <dgm:cxn modelId="{D3FFC074-5F00-42DE-A849-2EED434D87CB}" srcId="{22A12CCB-563E-4E27-8308-DAC054613C3C}" destId="{8AD4F93F-38A4-4AD2-B108-E85EA8C5E65B}" srcOrd="2" destOrd="0" parTransId="{68992D15-C7E3-44CA-97DE-3222C075E5CA}" sibTransId="{1C58A977-23F9-44C1-BDE0-F5A2E6060BAE}"/>
    <dgm:cxn modelId="{7B922D27-F4C5-43F0-B820-0B07323D01B9}" srcId="{22A12CCB-563E-4E27-8308-DAC054613C3C}" destId="{983945AE-9E0F-477F-9FDC-47966E0A1EE6}" srcOrd="1" destOrd="0" parTransId="{E062827A-5AB4-4A49-A74B-2C3775FA9D4B}" sibTransId="{FB9E0342-0955-4863-8F24-97847497E9C0}"/>
    <dgm:cxn modelId="{B158E380-B6EF-46D8-B8B2-B5A39FA5B56B}" type="presOf" srcId="{8AD4F93F-38A4-4AD2-B108-E85EA8C5E65B}" destId="{FA84BDF5-FE71-4387-99F8-5BC5764CAAD7}" srcOrd="0" destOrd="0" presId="urn:microsoft.com/office/officeart/2008/layout/LinedList"/>
    <dgm:cxn modelId="{35E70D74-A5B4-48F9-AC36-9F62FFDCEFCB}" type="presOf" srcId="{22A12CCB-563E-4E27-8308-DAC054613C3C}" destId="{3A980EAD-DDFE-428A-BEC2-93066EE8FD8E}" srcOrd="0" destOrd="0" presId="urn:microsoft.com/office/officeart/2008/layout/LinedList"/>
    <dgm:cxn modelId="{6104C545-E511-4069-9A1D-1DC75A79C358}" type="presOf" srcId="{69FB1925-7965-4B30-A32C-F8DE30341C1B}" destId="{EE43CCB8-D469-4466-9BF0-2E8881E15B99}" srcOrd="0" destOrd="0" presId="urn:microsoft.com/office/officeart/2008/layout/LinedList"/>
    <dgm:cxn modelId="{5D3A5D02-922C-429F-9DAF-1FA8285B2F5D}" type="presOf" srcId="{983945AE-9E0F-477F-9FDC-47966E0A1EE6}" destId="{D9D2906A-D14C-4025-B9EF-5352CCF9BF82}" srcOrd="0" destOrd="0" presId="urn:microsoft.com/office/officeart/2008/layout/LinedList"/>
    <dgm:cxn modelId="{9EDD58A5-2DD3-4641-95DB-5633650FF92C}" srcId="{E571D602-92DD-46E2-AE1C-38E1E033E19A}" destId="{22A12CCB-563E-4E27-8308-DAC054613C3C}" srcOrd="0" destOrd="0" parTransId="{EE5CE958-0173-4DCA-B270-1E6E8FDF5A7F}" sibTransId="{A02C67F7-5AE5-4D99-8344-2A135C6ACA40}"/>
    <dgm:cxn modelId="{4EE69CB8-A46E-4224-9B0A-0940F8AA548A}" srcId="{22A12CCB-563E-4E27-8308-DAC054613C3C}" destId="{69FB1925-7965-4B30-A32C-F8DE30341C1B}" srcOrd="0" destOrd="0" parTransId="{E3375AFD-D12A-426E-8459-AC4916626573}" sibTransId="{EE1FBEED-2C2E-42FC-AE62-CB7FD2A08202}"/>
    <dgm:cxn modelId="{1E67871F-40B1-407E-A2AE-D9DB45EBDA48}" type="presParOf" srcId="{BDBE9564-6C01-4C60-BD72-5FD8F98B7811}" destId="{7453759D-B20F-40A3-98D5-E452A1F62B7E}" srcOrd="0" destOrd="0" presId="urn:microsoft.com/office/officeart/2008/layout/LinedList"/>
    <dgm:cxn modelId="{8647B0F0-4A1C-4369-ABA3-1257481FD659}" type="presParOf" srcId="{BDBE9564-6C01-4C60-BD72-5FD8F98B7811}" destId="{A8AC9666-F1B2-4F22-BDF3-DB9296BA0A5D}" srcOrd="1" destOrd="0" presId="urn:microsoft.com/office/officeart/2008/layout/LinedList"/>
    <dgm:cxn modelId="{E6BDAC79-867C-4A68-87C5-CE8A7877759F}" type="presParOf" srcId="{A8AC9666-F1B2-4F22-BDF3-DB9296BA0A5D}" destId="{3A980EAD-DDFE-428A-BEC2-93066EE8FD8E}" srcOrd="0" destOrd="0" presId="urn:microsoft.com/office/officeart/2008/layout/LinedList"/>
    <dgm:cxn modelId="{3F380231-2F4A-4391-A171-DEC4B7DE935B}" type="presParOf" srcId="{A8AC9666-F1B2-4F22-BDF3-DB9296BA0A5D}" destId="{3F583803-C5C3-4345-8151-C9CFB0D6CD8D}" srcOrd="1" destOrd="0" presId="urn:microsoft.com/office/officeart/2008/layout/LinedList"/>
    <dgm:cxn modelId="{9FAFC87A-8CD2-44B6-BC9D-7A3BA8501DA0}" type="presParOf" srcId="{3F583803-C5C3-4345-8151-C9CFB0D6CD8D}" destId="{657ED880-5E08-4F16-ADAF-4605714657E7}" srcOrd="0" destOrd="0" presId="urn:microsoft.com/office/officeart/2008/layout/LinedList"/>
    <dgm:cxn modelId="{CC10B748-DDC3-4443-9BF1-97DD9A0EF1D4}" type="presParOf" srcId="{3F583803-C5C3-4345-8151-C9CFB0D6CD8D}" destId="{F0492E6B-C8C6-4E84-BEFB-E1D183E14562}" srcOrd="1" destOrd="0" presId="urn:microsoft.com/office/officeart/2008/layout/LinedList"/>
    <dgm:cxn modelId="{127927B4-CD28-419C-943A-7C4913BBDC5F}" type="presParOf" srcId="{F0492E6B-C8C6-4E84-BEFB-E1D183E14562}" destId="{3E9F0468-91CC-4974-BBBD-AAB8A4163299}" srcOrd="0" destOrd="0" presId="urn:microsoft.com/office/officeart/2008/layout/LinedList"/>
    <dgm:cxn modelId="{C7551F8D-F0DF-450B-8033-E2E6445A77AE}" type="presParOf" srcId="{F0492E6B-C8C6-4E84-BEFB-E1D183E14562}" destId="{EE43CCB8-D469-4466-9BF0-2E8881E15B99}" srcOrd="1" destOrd="0" presId="urn:microsoft.com/office/officeart/2008/layout/LinedList"/>
    <dgm:cxn modelId="{5059976C-6FDA-41BC-B6BB-6AF2AAFEC00D}" type="presParOf" srcId="{F0492E6B-C8C6-4E84-BEFB-E1D183E14562}" destId="{3D2ADB29-6684-42F9-AD06-FE5FF4D7C283}" srcOrd="2" destOrd="0" presId="urn:microsoft.com/office/officeart/2008/layout/LinedList"/>
    <dgm:cxn modelId="{3E0C2E19-7394-441E-AEB4-688D0BE0F07B}" type="presParOf" srcId="{3F583803-C5C3-4345-8151-C9CFB0D6CD8D}" destId="{C55E3C27-50D7-4845-B900-C00F1F04171D}" srcOrd="2" destOrd="0" presId="urn:microsoft.com/office/officeart/2008/layout/LinedList"/>
    <dgm:cxn modelId="{697D241C-2F5B-49B9-97FE-BF23A2E7E0AE}" type="presParOf" srcId="{3F583803-C5C3-4345-8151-C9CFB0D6CD8D}" destId="{B9F86E41-6203-44ED-A28E-5D1816D3CB0A}" srcOrd="3" destOrd="0" presId="urn:microsoft.com/office/officeart/2008/layout/LinedList"/>
    <dgm:cxn modelId="{0BB0C3D3-FFA5-4A93-8FDD-3AF5814AE907}" type="presParOf" srcId="{3F583803-C5C3-4345-8151-C9CFB0D6CD8D}" destId="{ECF7212E-4620-4A72-B5A1-EF2978BC9A83}" srcOrd="4" destOrd="0" presId="urn:microsoft.com/office/officeart/2008/layout/LinedList"/>
    <dgm:cxn modelId="{C1C74535-1DCD-4FB6-BBF3-259A22826388}" type="presParOf" srcId="{ECF7212E-4620-4A72-B5A1-EF2978BC9A83}" destId="{D2EE79AC-506B-431C-951A-2132DC001616}" srcOrd="0" destOrd="0" presId="urn:microsoft.com/office/officeart/2008/layout/LinedList"/>
    <dgm:cxn modelId="{FA089DFA-C22D-4C38-968A-5A86C4805C54}" type="presParOf" srcId="{ECF7212E-4620-4A72-B5A1-EF2978BC9A83}" destId="{D9D2906A-D14C-4025-B9EF-5352CCF9BF82}" srcOrd="1" destOrd="0" presId="urn:microsoft.com/office/officeart/2008/layout/LinedList"/>
    <dgm:cxn modelId="{023C9EA7-2015-41D1-88D7-F95C6190085D}" type="presParOf" srcId="{ECF7212E-4620-4A72-B5A1-EF2978BC9A83}" destId="{5EC3DA9A-5F22-459A-A4F5-7BFAC230E5B1}" srcOrd="2" destOrd="0" presId="urn:microsoft.com/office/officeart/2008/layout/LinedList"/>
    <dgm:cxn modelId="{72D3741F-D05C-4A89-8E98-ED442DB54D15}" type="presParOf" srcId="{3F583803-C5C3-4345-8151-C9CFB0D6CD8D}" destId="{4FC05B62-8AD7-4F0B-9A61-B505950BD270}" srcOrd="5" destOrd="0" presId="urn:microsoft.com/office/officeart/2008/layout/LinedList"/>
    <dgm:cxn modelId="{C5A9DC12-EA76-4F9A-B92B-B3756509CEDD}" type="presParOf" srcId="{3F583803-C5C3-4345-8151-C9CFB0D6CD8D}" destId="{B5299192-EB91-4E04-AAF3-933F95519551}" srcOrd="6" destOrd="0" presId="urn:microsoft.com/office/officeart/2008/layout/LinedList"/>
    <dgm:cxn modelId="{C763881E-B6BA-4BE1-9F04-3247B23AFD4D}" type="presParOf" srcId="{3F583803-C5C3-4345-8151-C9CFB0D6CD8D}" destId="{1A2CD669-4364-4A5C-84F3-9E8B6894102D}" srcOrd="7" destOrd="0" presId="urn:microsoft.com/office/officeart/2008/layout/LinedList"/>
    <dgm:cxn modelId="{1AEF2E94-35C2-457E-9F61-6256FC2379D5}" type="presParOf" srcId="{1A2CD669-4364-4A5C-84F3-9E8B6894102D}" destId="{D85896FF-CAAF-40A7-887E-CBA186DE04F8}" srcOrd="0" destOrd="0" presId="urn:microsoft.com/office/officeart/2008/layout/LinedList"/>
    <dgm:cxn modelId="{9A1DE052-73EE-40DF-B89E-3BA18E6B2CAE}" type="presParOf" srcId="{1A2CD669-4364-4A5C-84F3-9E8B6894102D}" destId="{FA84BDF5-FE71-4387-99F8-5BC5764CAAD7}" srcOrd="1" destOrd="0" presId="urn:microsoft.com/office/officeart/2008/layout/LinedList"/>
    <dgm:cxn modelId="{C6C9FAE9-F85F-464D-9974-CDBC5999F353}" type="presParOf" srcId="{1A2CD669-4364-4A5C-84F3-9E8B6894102D}" destId="{0DB48F0C-7AA4-40A1-A31B-DD2DF5FB9D5D}" srcOrd="2" destOrd="0" presId="urn:microsoft.com/office/officeart/2008/layout/LinedList"/>
    <dgm:cxn modelId="{9D3A19DB-4E4A-4F21-A4E3-EEF04AD36CC5}" type="presParOf" srcId="{3F583803-C5C3-4345-8151-C9CFB0D6CD8D}" destId="{833FEE2B-6247-4115-8C15-07A0CAFCBB6C}" srcOrd="8" destOrd="0" presId="urn:microsoft.com/office/officeart/2008/layout/LinedList"/>
    <dgm:cxn modelId="{770130AE-DA67-4F36-A339-B06C70B24C5B}" type="presParOf" srcId="{3F583803-C5C3-4345-8151-C9CFB0D6CD8D}" destId="{421EF2CA-DBAE-4003-89BD-503BC8872F65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B2B337-F11D-45C4-AEBF-9D260FD9D53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JO"/>
        </a:p>
      </dgm:t>
    </dgm:pt>
    <dgm:pt modelId="{83FBCB02-32E9-4E69-A541-C24D02F06DCA}">
      <dgm:prSet phldrT="[Text]"/>
      <dgm:spPr/>
      <dgm:t>
        <a:bodyPr/>
        <a:lstStyle/>
        <a:p>
          <a:pPr rtl="1"/>
          <a:r>
            <a:rPr lang="ar-JO" b="1" dirty="0" smtClean="0"/>
            <a:t>بناء مدارس كالمدارس الشرعية مثل: المدرسة الكاملية في القاهرة </a:t>
          </a:r>
          <a:endParaRPr lang="ar-JO" dirty="0"/>
        </a:p>
      </dgm:t>
    </dgm:pt>
    <dgm:pt modelId="{7E564566-2032-4170-925D-99D5B2708285}" type="parTrans" cxnId="{DE526501-3381-4484-BE98-5BF7BEF6EF78}">
      <dgm:prSet/>
      <dgm:spPr/>
      <dgm:t>
        <a:bodyPr/>
        <a:lstStyle/>
        <a:p>
          <a:pPr rtl="1"/>
          <a:endParaRPr lang="ar-JO"/>
        </a:p>
      </dgm:t>
    </dgm:pt>
    <dgm:pt modelId="{3B26E1E1-EAFD-4462-A2CF-BF37336678F2}" type="sibTrans" cxnId="{DE526501-3381-4484-BE98-5BF7BEF6EF78}">
      <dgm:prSet/>
      <dgm:spPr/>
      <dgm:t>
        <a:bodyPr/>
        <a:lstStyle/>
        <a:p>
          <a:pPr rtl="1"/>
          <a:endParaRPr lang="ar-JO"/>
        </a:p>
      </dgm:t>
    </dgm:pt>
    <dgm:pt modelId="{302DE0E0-37E1-4B6D-8A4B-49B3FD0C9AA1}">
      <dgm:prSet/>
      <dgm:spPr/>
      <dgm:t>
        <a:bodyPr/>
        <a:lstStyle/>
        <a:p>
          <a:pPr rtl="1"/>
          <a:r>
            <a:rPr lang="ar-JO" b="1" dirty="0" smtClean="0"/>
            <a:t>انشاء المكتبات العامة والخاصة  : تحتوي على مؤلفات في مختلف العلوم </a:t>
          </a:r>
          <a:endParaRPr lang="ar-JO" b="1" dirty="0" smtClean="0"/>
        </a:p>
      </dgm:t>
    </dgm:pt>
    <dgm:pt modelId="{D85F5FB9-A075-43D6-A506-E3AA74E419F0}" type="parTrans" cxnId="{939ED783-B89A-4164-AAED-CF9606642746}">
      <dgm:prSet/>
      <dgm:spPr/>
      <dgm:t>
        <a:bodyPr/>
        <a:lstStyle/>
        <a:p>
          <a:pPr rtl="1"/>
          <a:endParaRPr lang="ar-JO"/>
        </a:p>
      </dgm:t>
    </dgm:pt>
    <dgm:pt modelId="{80020D76-5C32-4942-9CF0-4B16198971B8}" type="sibTrans" cxnId="{939ED783-B89A-4164-AAED-CF9606642746}">
      <dgm:prSet/>
      <dgm:spPr/>
      <dgm:t>
        <a:bodyPr/>
        <a:lstStyle/>
        <a:p>
          <a:pPr rtl="1"/>
          <a:endParaRPr lang="ar-JO"/>
        </a:p>
      </dgm:t>
    </dgm:pt>
    <dgm:pt modelId="{975D4A4C-C063-4A55-A6D3-7142AD6F02E0}">
      <dgm:prSet/>
      <dgm:spPr/>
      <dgm:t>
        <a:bodyPr/>
        <a:lstStyle/>
        <a:p>
          <a:pPr rtl="1"/>
          <a:r>
            <a:rPr lang="ar-JO" b="1" smtClean="0"/>
            <a:t>تطور العلوم الطبية : اكتشف العديد من الادوية واجريت الكثير من العمليات الجراحية </a:t>
          </a:r>
          <a:endParaRPr lang="ar-JO" b="1" dirty="0" smtClean="0"/>
        </a:p>
      </dgm:t>
    </dgm:pt>
    <dgm:pt modelId="{E3FE0228-0ADB-4FFE-AF61-3D18047580D6}" type="parTrans" cxnId="{8D85068B-59C9-44AC-B3D5-83FDE06A99F6}">
      <dgm:prSet/>
      <dgm:spPr/>
      <dgm:t>
        <a:bodyPr/>
        <a:lstStyle/>
        <a:p>
          <a:pPr rtl="1"/>
          <a:endParaRPr lang="ar-JO"/>
        </a:p>
      </dgm:t>
    </dgm:pt>
    <dgm:pt modelId="{4DD22D10-1AE2-44D3-B945-26FD7E2C1D09}" type="sibTrans" cxnId="{8D85068B-59C9-44AC-B3D5-83FDE06A99F6}">
      <dgm:prSet/>
      <dgm:spPr/>
      <dgm:t>
        <a:bodyPr/>
        <a:lstStyle/>
        <a:p>
          <a:pPr rtl="1"/>
          <a:endParaRPr lang="ar-JO"/>
        </a:p>
      </dgm:t>
    </dgm:pt>
    <dgm:pt modelId="{4D4A2E73-F7C4-4810-83FC-06858763C53D}" type="pres">
      <dgm:prSet presAssocID="{E1B2B337-F11D-45C4-AEBF-9D260FD9D53C}" presName="linear" presStyleCnt="0">
        <dgm:presLayoutVars>
          <dgm:dir/>
          <dgm:animLvl val="lvl"/>
          <dgm:resizeHandles val="exact"/>
        </dgm:presLayoutVars>
      </dgm:prSet>
      <dgm:spPr/>
    </dgm:pt>
    <dgm:pt modelId="{33B98B8C-24B2-44F5-BBCD-5835AD6C8C00}" type="pres">
      <dgm:prSet presAssocID="{83FBCB02-32E9-4E69-A541-C24D02F06DCA}" presName="parentLin" presStyleCnt="0"/>
      <dgm:spPr/>
    </dgm:pt>
    <dgm:pt modelId="{D60CF2E9-6ADB-4BBD-A8AD-5AED03AD89AD}" type="pres">
      <dgm:prSet presAssocID="{83FBCB02-32E9-4E69-A541-C24D02F06DCA}" presName="parentLeftMargin" presStyleLbl="node1" presStyleIdx="0" presStyleCnt="3"/>
      <dgm:spPr/>
    </dgm:pt>
    <dgm:pt modelId="{F472DAED-0DC8-43DC-A64C-FA363968DDDA}" type="pres">
      <dgm:prSet presAssocID="{83FBCB02-32E9-4E69-A541-C24D02F06DCA}" presName="parentText" presStyleLbl="node1" presStyleIdx="0" presStyleCnt="3" custLinFactNeighborX="-10112" custLinFactNeighborY="-19473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62083CD0-EB88-467F-AF90-00F4F2A215E7}" type="pres">
      <dgm:prSet presAssocID="{83FBCB02-32E9-4E69-A541-C24D02F06DCA}" presName="negativeSpace" presStyleCnt="0"/>
      <dgm:spPr/>
    </dgm:pt>
    <dgm:pt modelId="{7E9656C1-8F80-4320-9C45-F7789C067B76}" type="pres">
      <dgm:prSet presAssocID="{83FBCB02-32E9-4E69-A541-C24D02F06DCA}" presName="childText" presStyleLbl="conFgAcc1" presStyleIdx="0" presStyleCnt="3">
        <dgm:presLayoutVars>
          <dgm:bulletEnabled val="1"/>
        </dgm:presLayoutVars>
      </dgm:prSet>
      <dgm:spPr/>
    </dgm:pt>
    <dgm:pt modelId="{3174DA1A-BB55-42EB-BB05-21081437B40E}" type="pres">
      <dgm:prSet presAssocID="{3B26E1E1-EAFD-4462-A2CF-BF37336678F2}" presName="spaceBetweenRectangles" presStyleCnt="0"/>
      <dgm:spPr/>
    </dgm:pt>
    <dgm:pt modelId="{505D0DD6-8DA2-4DF7-9FC9-AE740EC2FABF}" type="pres">
      <dgm:prSet presAssocID="{975D4A4C-C063-4A55-A6D3-7142AD6F02E0}" presName="parentLin" presStyleCnt="0"/>
      <dgm:spPr/>
    </dgm:pt>
    <dgm:pt modelId="{7EE170FD-5CCA-460D-B485-21C528B5E45C}" type="pres">
      <dgm:prSet presAssocID="{975D4A4C-C063-4A55-A6D3-7142AD6F02E0}" presName="parentLeftMargin" presStyleLbl="node1" presStyleIdx="0" presStyleCnt="3"/>
      <dgm:spPr/>
    </dgm:pt>
    <dgm:pt modelId="{9B089207-036F-45A2-A155-5D43351581E2}" type="pres">
      <dgm:prSet presAssocID="{975D4A4C-C063-4A55-A6D3-7142AD6F02E0}" presName="parentText" presStyleLbl="node1" presStyleIdx="1" presStyleCnt="3" custLinFactNeighborX="-10112" custLinFactNeighborY="-28992">
        <dgm:presLayoutVars>
          <dgm:chMax val="0"/>
          <dgm:bulletEnabled val="1"/>
        </dgm:presLayoutVars>
      </dgm:prSet>
      <dgm:spPr/>
    </dgm:pt>
    <dgm:pt modelId="{B332E6F4-0218-4326-A9C2-D96C4D6590A9}" type="pres">
      <dgm:prSet presAssocID="{975D4A4C-C063-4A55-A6D3-7142AD6F02E0}" presName="negativeSpace" presStyleCnt="0"/>
      <dgm:spPr/>
    </dgm:pt>
    <dgm:pt modelId="{81FB1238-4722-4143-A1ED-139E4FCF0DFA}" type="pres">
      <dgm:prSet presAssocID="{975D4A4C-C063-4A55-A6D3-7142AD6F02E0}" presName="childText" presStyleLbl="conFgAcc1" presStyleIdx="1" presStyleCnt="3">
        <dgm:presLayoutVars>
          <dgm:bulletEnabled val="1"/>
        </dgm:presLayoutVars>
      </dgm:prSet>
      <dgm:spPr/>
    </dgm:pt>
    <dgm:pt modelId="{030ADA27-DA5D-4E91-9B8F-C7A4BEBF40DF}" type="pres">
      <dgm:prSet presAssocID="{4DD22D10-1AE2-44D3-B945-26FD7E2C1D09}" presName="spaceBetweenRectangles" presStyleCnt="0"/>
      <dgm:spPr/>
    </dgm:pt>
    <dgm:pt modelId="{C308C4D9-34FE-498E-8740-7D717550D4D3}" type="pres">
      <dgm:prSet presAssocID="{302DE0E0-37E1-4B6D-8A4B-49B3FD0C9AA1}" presName="parentLin" presStyleCnt="0"/>
      <dgm:spPr/>
    </dgm:pt>
    <dgm:pt modelId="{D20E9E37-5844-428C-B506-837F84D28029}" type="pres">
      <dgm:prSet presAssocID="{302DE0E0-37E1-4B6D-8A4B-49B3FD0C9AA1}" presName="parentLeftMargin" presStyleLbl="node1" presStyleIdx="1" presStyleCnt="3"/>
      <dgm:spPr/>
    </dgm:pt>
    <dgm:pt modelId="{89029593-84E1-402D-89B9-A7637C4643E6}" type="pres">
      <dgm:prSet presAssocID="{302DE0E0-37E1-4B6D-8A4B-49B3FD0C9AA1}" presName="parentText" presStyleLbl="node1" presStyleIdx="2" presStyleCnt="3" custLinFactNeighborX="-10112" custLinFactNeighborY="-27422">
        <dgm:presLayoutVars>
          <dgm:chMax val="0"/>
          <dgm:bulletEnabled val="1"/>
        </dgm:presLayoutVars>
      </dgm:prSet>
      <dgm:spPr/>
    </dgm:pt>
    <dgm:pt modelId="{9F388AEA-6C8B-4CD5-B31E-45D918E1C321}" type="pres">
      <dgm:prSet presAssocID="{302DE0E0-37E1-4B6D-8A4B-49B3FD0C9AA1}" presName="negativeSpace" presStyleCnt="0"/>
      <dgm:spPr/>
    </dgm:pt>
    <dgm:pt modelId="{D1C1ECE7-8F8A-497B-9A39-83E867012F87}" type="pres">
      <dgm:prSet presAssocID="{302DE0E0-37E1-4B6D-8A4B-49B3FD0C9AA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593CD37-04D2-4A9A-BE98-D162689D1B7E}" type="presOf" srcId="{302DE0E0-37E1-4B6D-8A4B-49B3FD0C9AA1}" destId="{D20E9E37-5844-428C-B506-837F84D28029}" srcOrd="0" destOrd="0" presId="urn:microsoft.com/office/officeart/2005/8/layout/list1"/>
    <dgm:cxn modelId="{939ED783-B89A-4164-AAED-CF9606642746}" srcId="{E1B2B337-F11D-45C4-AEBF-9D260FD9D53C}" destId="{302DE0E0-37E1-4B6D-8A4B-49B3FD0C9AA1}" srcOrd="2" destOrd="0" parTransId="{D85F5FB9-A075-43D6-A506-E3AA74E419F0}" sibTransId="{80020D76-5C32-4942-9CF0-4B16198971B8}"/>
    <dgm:cxn modelId="{7ADE870C-3FFC-4929-A2C0-45D6C6371FF1}" type="presOf" srcId="{83FBCB02-32E9-4E69-A541-C24D02F06DCA}" destId="{F472DAED-0DC8-43DC-A64C-FA363968DDDA}" srcOrd="1" destOrd="0" presId="urn:microsoft.com/office/officeart/2005/8/layout/list1"/>
    <dgm:cxn modelId="{8D85068B-59C9-44AC-B3D5-83FDE06A99F6}" srcId="{E1B2B337-F11D-45C4-AEBF-9D260FD9D53C}" destId="{975D4A4C-C063-4A55-A6D3-7142AD6F02E0}" srcOrd="1" destOrd="0" parTransId="{E3FE0228-0ADB-4FFE-AF61-3D18047580D6}" sibTransId="{4DD22D10-1AE2-44D3-B945-26FD7E2C1D09}"/>
    <dgm:cxn modelId="{149F4CD8-CAD6-4754-96A2-E52E0CF5E7A3}" type="presOf" srcId="{302DE0E0-37E1-4B6D-8A4B-49B3FD0C9AA1}" destId="{89029593-84E1-402D-89B9-A7637C4643E6}" srcOrd="1" destOrd="0" presId="urn:microsoft.com/office/officeart/2005/8/layout/list1"/>
    <dgm:cxn modelId="{4BB67DC6-8705-441D-8297-71A194EB2929}" type="presOf" srcId="{975D4A4C-C063-4A55-A6D3-7142AD6F02E0}" destId="{9B089207-036F-45A2-A155-5D43351581E2}" srcOrd="1" destOrd="0" presId="urn:microsoft.com/office/officeart/2005/8/layout/list1"/>
    <dgm:cxn modelId="{DE526501-3381-4484-BE98-5BF7BEF6EF78}" srcId="{E1B2B337-F11D-45C4-AEBF-9D260FD9D53C}" destId="{83FBCB02-32E9-4E69-A541-C24D02F06DCA}" srcOrd="0" destOrd="0" parTransId="{7E564566-2032-4170-925D-99D5B2708285}" sibTransId="{3B26E1E1-EAFD-4462-A2CF-BF37336678F2}"/>
    <dgm:cxn modelId="{DB48BA2C-43B4-436C-A59D-4DC96D7E43BE}" type="presOf" srcId="{975D4A4C-C063-4A55-A6D3-7142AD6F02E0}" destId="{7EE170FD-5CCA-460D-B485-21C528B5E45C}" srcOrd="0" destOrd="0" presId="urn:microsoft.com/office/officeart/2005/8/layout/list1"/>
    <dgm:cxn modelId="{CD17CF19-F594-4DF9-BD20-AEA7BC0E2331}" type="presOf" srcId="{83FBCB02-32E9-4E69-A541-C24D02F06DCA}" destId="{D60CF2E9-6ADB-4BBD-A8AD-5AED03AD89AD}" srcOrd="0" destOrd="0" presId="urn:microsoft.com/office/officeart/2005/8/layout/list1"/>
    <dgm:cxn modelId="{784F466D-6C96-45B2-81CE-E060DFB7C60C}" type="presOf" srcId="{E1B2B337-F11D-45C4-AEBF-9D260FD9D53C}" destId="{4D4A2E73-F7C4-4810-83FC-06858763C53D}" srcOrd="0" destOrd="0" presId="urn:microsoft.com/office/officeart/2005/8/layout/list1"/>
    <dgm:cxn modelId="{3E0D8367-A6B6-4FDA-8837-5AFF6B378A2F}" type="presParOf" srcId="{4D4A2E73-F7C4-4810-83FC-06858763C53D}" destId="{33B98B8C-24B2-44F5-BBCD-5835AD6C8C00}" srcOrd="0" destOrd="0" presId="urn:microsoft.com/office/officeart/2005/8/layout/list1"/>
    <dgm:cxn modelId="{B7D285A6-45FF-4639-8AB7-2A25F049A174}" type="presParOf" srcId="{33B98B8C-24B2-44F5-BBCD-5835AD6C8C00}" destId="{D60CF2E9-6ADB-4BBD-A8AD-5AED03AD89AD}" srcOrd="0" destOrd="0" presId="urn:microsoft.com/office/officeart/2005/8/layout/list1"/>
    <dgm:cxn modelId="{17B1E095-CCC2-40C0-BFD9-5772D9EB5CEE}" type="presParOf" srcId="{33B98B8C-24B2-44F5-BBCD-5835AD6C8C00}" destId="{F472DAED-0DC8-43DC-A64C-FA363968DDDA}" srcOrd="1" destOrd="0" presId="urn:microsoft.com/office/officeart/2005/8/layout/list1"/>
    <dgm:cxn modelId="{AB3D696C-1AE5-4A21-AD33-96A29EA19AEE}" type="presParOf" srcId="{4D4A2E73-F7C4-4810-83FC-06858763C53D}" destId="{62083CD0-EB88-467F-AF90-00F4F2A215E7}" srcOrd="1" destOrd="0" presId="urn:microsoft.com/office/officeart/2005/8/layout/list1"/>
    <dgm:cxn modelId="{3E0002A4-CFB1-4F56-AEDC-0774A08B25E4}" type="presParOf" srcId="{4D4A2E73-F7C4-4810-83FC-06858763C53D}" destId="{7E9656C1-8F80-4320-9C45-F7789C067B76}" srcOrd="2" destOrd="0" presId="urn:microsoft.com/office/officeart/2005/8/layout/list1"/>
    <dgm:cxn modelId="{9BC83BA4-9349-4037-BE78-B4A12888BC2E}" type="presParOf" srcId="{4D4A2E73-F7C4-4810-83FC-06858763C53D}" destId="{3174DA1A-BB55-42EB-BB05-21081437B40E}" srcOrd="3" destOrd="0" presId="urn:microsoft.com/office/officeart/2005/8/layout/list1"/>
    <dgm:cxn modelId="{A17784C3-3CA4-40CD-A1A8-EC98DD9781A4}" type="presParOf" srcId="{4D4A2E73-F7C4-4810-83FC-06858763C53D}" destId="{505D0DD6-8DA2-4DF7-9FC9-AE740EC2FABF}" srcOrd="4" destOrd="0" presId="urn:microsoft.com/office/officeart/2005/8/layout/list1"/>
    <dgm:cxn modelId="{E3041FAC-A71E-4A24-952E-647D1E9AEEFD}" type="presParOf" srcId="{505D0DD6-8DA2-4DF7-9FC9-AE740EC2FABF}" destId="{7EE170FD-5CCA-460D-B485-21C528B5E45C}" srcOrd="0" destOrd="0" presId="urn:microsoft.com/office/officeart/2005/8/layout/list1"/>
    <dgm:cxn modelId="{E37D7DDB-6448-4FA3-8BBE-A81497A65F8E}" type="presParOf" srcId="{505D0DD6-8DA2-4DF7-9FC9-AE740EC2FABF}" destId="{9B089207-036F-45A2-A155-5D43351581E2}" srcOrd="1" destOrd="0" presId="urn:microsoft.com/office/officeart/2005/8/layout/list1"/>
    <dgm:cxn modelId="{46BCB5B3-7139-4EA8-B5FF-78540EB7DDCA}" type="presParOf" srcId="{4D4A2E73-F7C4-4810-83FC-06858763C53D}" destId="{B332E6F4-0218-4326-A9C2-D96C4D6590A9}" srcOrd="5" destOrd="0" presId="urn:microsoft.com/office/officeart/2005/8/layout/list1"/>
    <dgm:cxn modelId="{1DA34B91-85B2-4E2D-9F84-040682F2D1E6}" type="presParOf" srcId="{4D4A2E73-F7C4-4810-83FC-06858763C53D}" destId="{81FB1238-4722-4143-A1ED-139E4FCF0DFA}" srcOrd="6" destOrd="0" presId="urn:microsoft.com/office/officeart/2005/8/layout/list1"/>
    <dgm:cxn modelId="{E5F2CAE9-9276-4E55-85E5-5F92EF58257B}" type="presParOf" srcId="{4D4A2E73-F7C4-4810-83FC-06858763C53D}" destId="{030ADA27-DA5D-4E91-9B8F-C7A4BEBF40DF}" srcOrd="7" destOrd="0" presId="urn:microsoft.com/office/officeart/2005/8/layout/list1"/>
    <dgm:cxn modelId="{DA49A169-135D-4822-A500-CBE37B441C65}" type="presParOf" srcId="{4D4A2E73-F7C4-4810-83FC-06858763C53D}" destId="{C308C4D9-34FE-498E-8740-7D717550D4D3}" srcOrd="8" destOrd="0" presId="urn:microsoft.com/office/officeart/2005/8/layout/list1"/>
    <dgm:cxn modelId="{F616C315-5657-444D-9484-DB820FE9980B}" type="presParOf" srcId="{C308C4D9-34FE-498E-8740-7D717550D4D3}" destId="{D20E9E37-5844-428C-B506-837F84D28029}" srcOrd="0" destOrd="0" presId="urn:microsoft.com/office/officeart/2005/8/layout/list1"/>
    <dgm:cxn modelId="{514D4CC7-2981-4431-99D9-4D8B14CACAED}" type="presParOf" srcId="{C308C4D9-34FE-498E-8740-7D717550D4D3}" destId="{89029593-84E1-402D-89B9-A7637C4643E6}" srcOrd="1" destOrd="0" presId="urn:microsoft.com/office/officeart/2005/8/layout/list1"/>
    <dgm:cxn modelId="{E78887C5-AE7B-45B0-8D0E-A25CA10C6322}" type="presParOf" srcId="{4D4A2E73-F7C4-4810-83FC-06858763C53D}" destId="{9F388AEA-6C8B-4CD5-B31E-45D918E1C321}" srcOrd="9" destOrd="0" presId="urn:microsoft.com/office/officeart/2005/8/layout/list1"/>
    <dgm:cxn modelId="{EEC61F14-DCAB-4A20-8BEB-2EAB774AB74F}" type="presParOf" srcId="{4D4A2E73-F7C4-4810-83FC-06858763C53D}" destId="{D1C1ECE7-8F8A-497B-9A39-83E867012F8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59622-B91A-413C-9B3E-420210AE9161}">
      <dsp:nvSpPr>
        <dsp:cNvPr id="0" name=""/>
        <dsp:cNvSpPr/>
      </dsp:nvSpPr>
      <dsp:spPr>
        <a:xfrm rot="16200000">
          <a:off x="612068" y="-612068"/>
          <a:ext cx="2232248" cy="345638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/>
            <a:t>طبقة العلماء والفقهاء:  الذين كانو يحفظون بمكانة مرموقة في المجتمع </a:t>
          </a:r>
          <a:endParaRPr lang="ar-JO" sz="2400" kern="1200" dirty="0"/>
        </a:p>
      </dsp:txBody>
      <dsp:txXfrm rot="5400000">
        <a:off x="-1" y="1"/>
        <a:ext cx="3456384" cy="1674186"/>
      </dsp:txXfrm>
    </dsp:sp>
    <dsp:sp modelId="{47389ECB-F999-4BBC-9E37-1C723C875D09}">
      <dsp:nvSpPr>
        <dsp:cNvPr id="0" name=""/>
        <dsp:cNvSpPr/>
      </dsp:nvSpPr>
      <dsp:spPr>
        <a:xfrm>
          <a:off x="3413697" y="0"/>
          <a:ext cx="3456384" cy="223224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/>
            <a:t>طبقه الفلاحين والعمال: لذين شكلو غالبيو السكان </a:t>
          </a:r>
          <a:endParaRPr lang="ar-JO" sz="2400" kern="1200" dirty="0"/>
        </a:p>
      </dsp:txBody>
      <dsp:txXfrm>
        <a:off x="3413697" y="0"/>
        <a:ext cx="3456384" cy="1674186"/>
      </dsp:txXfrm>
    </dsp:sp>
    <dsp:sp modelId="{D43AC318-4844-45D2-AE3B-472CADF8720C}">
      <dsp:nvSpPr>
        <dsp:cNvPr id="0" name=""/>
        <dsp:cNvSpPr/>
      </dsp:nvSpPr>
      <dsp:spPr>
        <a:xfrm rot="10800000">
          <a:off x="0" y="2232248"/>
          <a:ext cx="3456384" cy="223224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/>
            <a:t>الطبقة الحاكمة : تتألف من السلطان والاسرة الأيوبية والقادة العسكريين</a:t>
          </a:r>
          <a:endParaRPr lang="ar-JO" sz="2400" kern="1200" dirty="0"/>
        </a:p>
      </dsp:txBody>
      <dsp:txXfrm rot="10800000">
        <a:off x="0" y="2790309"/>
        <a:ext cx="3456384" cy="1674186"/>
      </dsp:txXfrm>
    </dsp:sp>
    <dsp:sp modelId="{DF14E2D7-AACA-48DB-A396-940F394AEDF6}">
      <dsp:nvSpPr>
        <dsp:cNvPr id="0" name=""/>
        <dsp:cNvSpPr/>
      </dsp:nvSpPr>
      <dsp:spPr>
        <a:xfrm rot="5400000">
          <a:off x="4068452" y="1620179"/>
          <a:ext cx="2232248" cy="345638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kern="1200" dirty="0" smtClean="0"/>
            <a:t>ط</a:t>
          </a:r>
          <a:r>
            <a:rPr lang="ar-JO" sz="2400" b="1" kern="1200" dirty="0" smtClean="0"/>
            <a:t>بقه التجار والحرفيين </a:t>
          </a:r>
          <a:endParaRPr lang="ar-JO" sz="2400" kern="1200" dirty="0"/>
        </a:p>
      </dsp:txBody>
      <dsp:txXfrm rot="-5400000">
        <a:off x="3456384" y="2790309"/>
        <a:ext cx="3456384" cy="1674186"/>
      </dsp:txXfrm>
    </dsp:sp>
    <dsp:sp modelId="{28DD60E6-1469-47CA-B1ED-CB631214827C}">
      <dsp:nvSpPr>
        <dsp:cNvPr id="0" name=""/>
        <dsp:cNvSpPr/>
      </dsp:nvSpPr>
      <dsp:spPr>
        <a:xfrm>
          <a:off x="2419468" y="1674186"/>
          <a:ext cx="2073830" cy="1116124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100" kern="1200" dirty="0" smtClean="0"/>
            <a:t>انقسام المجتمع العربي الاسلامي في الدولة الايوبية:  </a:t>
          </a:r>
          <a:endParaRPr lang="ar-JO" sz="2100" kern="1200" dirty="0"/>
        </a:p>
      </dsp:txBody>
      <dsp:txXfrm>
        <a:off x="2473953" y="1728671"/>
        <a:ext cx="1964860" cy="1007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3759D-B20F-40A3-98D5-E452A1F62B7E}">
      <dsp:nvSpPr>
        <dsp:cNvPr id="0" name=""/>
        <dsp:cNvSpPr/>
      </dsp:nvSpPr>
      <dsp:spPr>
        <a:xfrm>
          <a:off x="0" y="2707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980EAD-DDFE-428A-BEC2-93066EE8FD8E}">
      <dsp:nvSpPr>
        <dsp:cNvPr id="0" name=""/>
        <dsp:cNvSpPr/>
      </dsp:nvSpPr>
      <dsp:spPr>
        <a:xfrm>
          <a:off x="0" y="2707"/>
          <a:ext cx="1645920" cy="553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/>
            <a:t>دور المراة في الحياة السياسية والاجتماعية في الدولة الايوبية؟ </a:t>
          </a:r>
          <a:endParaRPr lang="ar-JO" sz="2800" b="1" kern="1200" dirty="0"/>
        </a:p>
      </dsp:txBody>
      <dsp:txXfrm>
        <a:off x="0" y="2707"/>
        <a:ext cx="1645920" cy="5539200"/>
      </dsp:txXfrm>
    </dsp:sp>
    <dsp:sp modelId="{EE43CCB8-D469-4466-9BF0-2E8881E15B99}">
      <dsp:nvSpPr>
        <dsp:cNvPr id="0" name=""/>
        <dsp:cNvSpPr/>
      </dsp:nvSpPr>
      <dsp:spPr>
        <a:xfrm>
          <a:off x="1769364" y="89257"/>
          <a:ext cx="6460236" cy="173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kern="1200" dirty="0" smtClean="0"/>
            <a:t>ادارة شؤون الدولة او تولي مسؤوليات في الحكم </a:t>
          </a:r>
          <a:endParaRPr lang="ar-JO" sz="2800" kern="1200" dirty="0"/>
        </a:p>
      </dsp:txBody>
      <dsp:txXfrm>
        <a:off x="1769364" y="89257"/>
        <a:ext cx="6460236" cy="1731000"/>
      </dsp:txXfrm>
    </dsp:sp>
    <dsp:sp modelId="{C55E3C27-50D7-4845-B900-C00F1F04171D}">
      <dsp:nvSpPr>
        <dsp:cNvPr id="0" name=""/>
        <dsp:cNvSpPr/>
      </dsp:nvSpPr>
      <dsp:spPr>
        <a:xfrm>
          <a:off x="1645920" y="1820257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D2906A-D14C-4025-B9EF-5352CCF9BF82}">
      <dsp:nvSpPr>
        <dsp:cNvPr id="0" name=""/>
        <dsp:cNvSpPr/>
      </dsp:nvSpPr>
      <dsp:spPr>
        <a:xfrm>
          <a:off x="1769364" y="1906807"/>
          <a:ext cx="6460236" cy="173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kern="1200" dirty="0" smtClean="0"/>
            <a:t>في الزراعه وصناعه المنسوجات</a:t>
          </a:r>
          <a:endParaRPr lang="ar-JO" sz="2800" kern="1200" dirty="0"/>
        </a:p>
      </dsp:txBody>
      <dsp:txXfrm>
        <a:off x="1769364" y="1906807"/>
        <a:ext cx="6460236" cy="1731000"/>
      </dsp:txXfrm>
    </dsp:sp>
    <dsp:sp modelId="{4FC05B62-8AD7-4F0B-9A61-B505950BD270}">
      <dsp:nvSpPr>
        <dsp:cNvPr id="0" name=""/>
        <dsp:cNvSpPr/>
      </dsp:nvSpPr>
      <dsp:spPr>
        <a:xfrm>
          <a:off x="1645920" y="3637807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4BDF5-FE71-4387-99F8-5BC5764CAAD7}">
      <dsp:nvSpPr>
        <dsp:cNvPr id="0" name=""/>
        <dsp:cNvSpPr/>
      </dsp:nvSpPr>
      <dsp:spPr>
        <a:xfrm>
          <a:off x="1769364" y="3724357"/>
          <a:ext cx="6460236" cy="173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kern="1200" dirty="0" smtClean="0"/>
            <a:t>تولت مسؤوليات المنزل وتربية الاطفال </a:t>
          </a:r>
        </a:p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kern="1200" dirty="0" smtClean="0"/>
        </a:p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kern="1200" dirty="0" smtClean="0"/>
        </a:p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kern="1200" dirty="0" smtClean="0"/>
        </a:p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2400" kern="1200" dirty="0" smtClean="0"/>
        </a:p>
      </dsp:txBody>
      <dsp:txXfrm>
        <a:off x="1769364" y="3724357"/>
        <a:ext cx="6460236" cy="1731000"/>
      </dsp:txXfrm>
    </dsp:sp>
    <dsp:sp modelId="{833FEE2B-6247-4115-8C15-07A0CAFCBB6C}">
      <dsp:nvSpPr>
        <dsp:cNvPr id="0" name=""/>
        <dsp:cNvSpPr/>
      </dsp:nvSpPr>
      <dsp:spPr>
        <a:xfrm>
          <a:off x="1645920" y="5455357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656C1-8F80-4320-9C45-F7789C067B76}">
      <dsp:nvSpPr>
        <dsp:cNvPr id="0" name=""/>
        <dsp:cNvSpPr/>
      </dsp:nvSpPr>
      <dsp:spPr>
        <a:xfrm>
          <a:off x="0" y="1091536"/>
          <a:ext cx="7200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72DAED-0DC8-43DC-A64C-FA363968DDDA}">
      <dsp:nvSpPr>
        <dsp:cNvPr id="0" name=""/>
        <dsp:cNvSpPr/>
      </dsp:nvSpPr>
      <dsp:spPr>
        <a:xfrm>
          <a:off x="323632" y="578825"/>
          <a:ext cx="504056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21" tIns="0" rIns="190521" bIns="0" numCol="1" spcCol="1270" anchor="ctr" anchorCtr="0">
          <a:noAutofit/>
        </a:bodyPr>
        <a:lstStyle/>
        <a:p>
          <a:pPr lvl="0" algn="l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500" b="1" kern="1200" dirty="0" smtClean="0"/>
            <a:t>بناء مدارس كالمدارس الشرعية مثل: المدرسة الكاملية في القاهرة </a:t>
          </a:r>
          <a:endParaRPr lang="ar-JO" sz="2500" kern="1200" dirty="0"/>
        </a:p>
      </dsp:txBody>
      <dsp:txXfrm>
        <a:off x="359658" y="614851"/>
        <a:ext cx="4968508" cy="665948"/>
      </dsp:txXfrm>
    </dsp:sp>
    <dsp:sp modelId="{81FB1238-4722-4143-A1ED-139E4FCF0DFA}">
      <dsp:nvSpPr>
        <dsp:cNvPr id="0" name=""/>
        <dsp:cNvSpPr/>
      </dsp:nvSpPr>
      <dsp:spPr>
        <a:xfrm>
          <a:off x="0" y="2225536"/>
          <a:ext cx="7200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089207-036F-45A2-A155-5D43351581E2}">
      <dsp:nvSpPr>
        <dsp:cNvPr id="0" name=""/>
        <dsp:cNvSpPr/>
      </dsp:nvSpPr>
      <dsp:spPr>
        <a:xfrm>
          <a:off x="323632" y="1642575"/>
          <a:ext cx="504056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21" tIns="0" rIns="190521" bIns="0" numCol="1" spcCol="1270" anchor="ctr" anchorCtr="0">
          <a:noAutofit/>
        </a:bodyPr>
        <a:lstStyle/>
        <a:p>
          <a:pPr lvl="0" algn="l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500" b="1" kern="1200" smtClean="0"/>
            <a:t>تطور العلوم الطبية : اكتشف العديد من الادوية واجريت الكثير من العمليات الجراحية </a:t>
          </a:r>
          <a:endParaRPr lang="ar-JO" sz="2500" b="1" kern="1200" dirty="0" smtClean="0"/>
        </a:p>
      </dsp:txBody>
      <dsp:txXfrm>
        <a:off x="359658" y="1678601"/>
        <a:ext cx="4968508" cy="665948"/>
      </dsp:txXfrm>
    </dsp:sp>
    <dsp:sp modelId="{D1C1ECE7-8F8A-497B-9A39-83E867012F87}">
      <dsp:nvSpPr>
        <dsp:cNvPr id="0" name=""/>
        <dsp:cNvSpPr/>
      </dsp:nvSpPr>
      <dsp:spPr>
        <a:xfrm>
          <a:off x="0" y="3359536"/>
          <a:ext cx="7200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029593-84E1-402D-89B9-A7637C4643E6}">
      <dsp:nvSpPr>
        <dsp:cNvPr id="0" name=""/>
        <dsp:cNvSpPr/>
      </dsp:nvSpPr>
      <dsp:spPr>
        <a:xfrm>
          <a:off x="323632" y="2788161"/>
          <a:ext cx="504056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21" tIns="0" rIns="190521" bIns="0" numCol="1" spcCol="1270" anchor="ctr" anchorCtr="0">
          <a:noAutofit/>
        </a:bodyPr>
        <a:lstStyle/>
        <a:p>
          <a:pPr lvl="0" algn="l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500" b="1" kern="1200" dirty="0" smtClean="0"/>
            <a:t>انشاء المكتبات العامة والخاصة  : تحتوي على مؤلفات في مختلف العلوم </a:t>
          </a:r>
          <a:endParaRPr lang="ar-JO" sz="2500" b="1" kern="1200" dirty="0" smtClean="0"/>
        </a:p>
      </dsp:txBody>
      <dsp:txXfrm>
        <a:off x="359658" y="2824187"/>
        <a:ext cx="496850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65E288A-F5E9-4677-9EC3-0DBC179360FD}" type="datetimeFigureOut">
              <a:rPr lang="ar-JO" smtClean="0"/>
              <a:t>07/05/1447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5256ECC-3584-4746-950B-7844DB161B99}" type="slidenum">
              <a:rPr lang="ar-JO" smtClean="0"/>
              <a:t>‹#›</a:t>
            </a:fld>
            <a:endParaRPr lang="ar-JO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الحياة العامة في الدولة الأيوبية 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77408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ar-JO" sz="2400" dirty="0" smtClean="0"/>
              <a:t> </a:t>
            </a:r>
            <a:endParaRPr lang="ar-JO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JO" sz="1800" b="1" dirty="0"/>
              <a:t>.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751616850"/>
              </p:ext>
            </p:extLst>
          </p:nvPr>
        </p:nvGraphicFramePr>
        <p:xfrm>
          <a:off x="971600" y="1340768"/>
          <a:ext cx="691276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3433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. </a:t>
            </a:r>
            <a:endParaRPr lang="ar-JO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477232"/>
              </p:ext>
            </p:extLst>
          </p:nvPr>
        </p:nvGraphicFramePr>
        <p:xfrm>
          <a:off x="457200" y="836712"/>
          <a:ext cx="8229600" cy="5544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1538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2400" b="1" dirty="0" smtClean="0"/>
              <a:t>الحياة العلمية في الدولة الأيوبية </a:t>
            </a:r>
            <a:endParaRPr lang="ar-JO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JO" sz="2000" dirty="0" smtClean="0"/>
              <a:t> 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37534839"/>
              </p:ext>
            </p:extLst>
          </p:nvPr>
        </p:nvGraphicFramePr>
        <p:xfrm>
          <a:off x="1403648" y="1196752"/>
          <a:ext cx="7200800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1166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sz="3100" b="1" dirty="0" smtClean="0"/>
              <a:t>اشهر الاطباء في القاهرة بفترة الدولة الايوبية </a:t>
            </a:r>
            <a:r>
              <a:rPr lang="ar-JO" b="1" dirty="0" smtClean="0"/>
              <a:t/>
            </a:r>
            <a:br>
              <a:rPr lang="ar-JO" b="1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JO" sz="2400" b="1" dirty="0" smtClean="0"/>
              <a:t>برز العديد من الاطباء  : </a:t>
            </a:r>
          </a:p>
          <a:p>
            <a:r>
              <a:rPr lang="ar-JO" sz="2400" dirty="0" smtClean="0"/>
              <a:t>ابن النفيس : علاء الدين ابو الحسين الدمشقي كان عالم في الطب  و الفلسفة </a:t>
            </a:r>
          </a:p>
          <a:p>
            <a:pPr marL="0" indent="0">
              <a:buNone/>
            </a:pPr>
            <a:r>
              <a:rPr lang="ar-JO" sz="2400" dirty="0" smtClean="0"/>
              <a:t>اشهر مؤلفاتة (شرج تشريح القانون ) ( الموجز في الطب) </a:t>
            </a:r>
          </a:p>
          <a:p>
            <a:r>
              <a:rPr lang="ar-JO" sz="2400" dirty="0" smtClean="0"/>
              <a:t>عبد الحميد الخسروهاشي :  عالم في الطب و الفلك والادب  عاش بمدينة الكرك اشهر مؤلفاتة ( التدبير الطبي ) (رسالة في الفلك</a:t>
            </a:r>
            <a:r>
              <a:rPr lang="ar-JO" dirty="0" smtClean="0"/>
              <a:t>)</a:t>
            </a:r>
          </a:p>
          <a:p>
            <a:pPr marL="0" indent="0">
              <a:buNone/>
            </a:pPr>
            <a:endParaRPr lang="ar-JO" sz="2400" dirty="0" smtClean="0"/>
          </a:p>
          <a:p>
            <a:pPr marL="0" indent="0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262976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2800" dirty="0" smtClean="0"/>
              <a:t>العمارة والفنون </a:t>
            </a:r>
            <a:endParaRPr lang="ar-J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JO" sz="2400" b="1" dirty="0" smtClean="0"/>
              <a:t>ابرز القصور والحصون الايوبية :</a:t>
            </a:r>
          </a:p>
          <a:p>
            <a:pPr marL="0" indent="0">
              <a:buNone/>
            </a:pPr>
            <a:r>
              <a:rPr lang="ar-JO" sz="2400" dirty="0"/>
              <a:t> </a:t>
            </a:r>
            <a:r>
              <a:rPr lang="ar-JO" sz="2400" b="1" dirty="0" smtClean="0"/>
              <a:t>قلعة صلاح الدين الايوبي في القاهرة وقلعة عجلون  بناها القائد الايوبي عز الدين اسامه  </a:t>
            </a:r>
          </a:p>
          <a:p>
            <a:pPr marL="0" indent="0">
              <a:buNone/>
            </a:pPr>
            <a:r>
              <a:rPr lang="ar-JO" sz="2400" b="1" dirty="0" smtClean="0"/>
              <a:t>بهدف مراقبة تحركات الفرنجة في منطقة الاغوار و حماية طريق الحج والتجارة </a:t>
            </a:r>
          </a:p>
          <a:p>
            <a:pPr marL="0" indent="0">
              <a:buNone/>
            </a:pPr>
            <a:r>
              <a:rPr lang="ar-JO" sz="2400" b="1" dirty="0"/>
              <a:t> </a:t>
            </a:r>
            <a:endParaRPr lang="ar-JO" sz="2400" b="1" dirty="0" smtClean="0"/>
          </a:p>
          <a:p>
            <a:pPr marL="0" indent="0">
              <a:buNone/>
            </a:pPr>
            <a:r>
              <a:rPr lang="ar-JO" sz="2400" b="1" dirty="0" smtClean="0"/>
              <a:t>تميزت عمارة المساجد الايوبية بالبساطة والركيز على المساحات الواسعة مثل مسجد عجلون الكبير وهو احد اقدم المساجد الايوبية في الاردن وامر ببنائة الملك الصلبح نجم الدين ايوب  </a:t>
            </a:r>
          </a:p>
          <a:p>
            <a:pPr marL="0" indent="0">
              <a:buNone/>
            </a:pPr>
            <a:r>
              <a:rPr lang="ar-JO" sz="2400" b="1" dirty="0" smtClean="0"/>
              <a:t>تميز بزخارف هندسية  ونباتية ونقوش قرانية دقيقة ما يعكس جمال الن العربي الاسلامي والاهتمام بالتفاصيل </a:t>
            </a:r>
          </a:p>
        </p:txBody>
      </p:sp>
    </p:spTree>
    <p:extLst>
      <p:ext uri="{BB962C8B-B14F-4D97-AF65-F5344CB8AC3E}">
        <p14:creationId xmlns:p14="http://schemas.microsoft.com/office/powerpoint/2010/main" val="1420140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JO" dirty="0" smtClean="0"/>
              <a:t>المسجد الاقصى و  امارة الكرك الايوبية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JO" b="1" dirty="0" smtClean="0"/>
              <a:t>المسجد الاقصى: </a:t>
            </a:r>
            <a:endParaRPr lang="ar-JO" b="1" dirty="0"/>
          </a:p>
          <a:p>
            <a:pPr>
              <a:buFont typeface="Arial" pitchFamily="34" charset="0"/>
              <a:buChar char="•"/>
            </a:pPr>
            <a:r>
              <a:rPr lang="ar-JO" sz="2400" b="1" dirty="0" smtClean="0"/>
              <a:t>تعرض المسجد الاقصى للحريق فتدمر اجزاء كبيرة من المسجد القبلي وكان منبر صلاح  الدين من بين القطع التي احترقت بالكامل </a:t>
            </a:r>
          </a:p>
          <a:p>
            <a:pPr>
              <a:buFont typeface="Arial" pitchFamily="34" charset="0"/>
              <a:buChar char="•"/>
            </a:pPr>
            <a:r>
              <a:rPr lang="ar-JO" sz="2400" b="1" dirty="0" smtClean="0"/>
              <a:t>امر الملك الحسين بن طلال بازالة اثار الحريق واعادة بنائة </a:t>
            </a:r>
          </a:p>
          <a:p>
            <a:pPr>
              <a:buFont typeface="Arial" pitchFamily="34" charset="0"/>
              <a:buChar char="•"/>
            </a:pPr>
            <a:r>
              <a:rPr lang="ar-JO" sz="2400" b="1" dirty="0" smtClean="0"/>
              <a:t>عام 2007 امر الملك عبدلله  الثاني ابن الحسين بتركيب منبر جديد في المسجد الاقصى </a:t>
            </a:r>
          </a:p>
          <a:p>
            <a:pPr marL="0" indent="0"/>
            <a:endParaRPr lang="ar-JO" sz="2400" dirty="0" smtClean="0"/>
          </a:p>
          <a:p>
            <a:pPr marL="0" indent="0"/>
            <a:r>
              <a:rPr lang="ar-JO" b="1" dirty="0" smtClean="0"/>
              <a:t>امارة الكرك الايوبية تاسست عام </a:t>
            </a:r>
            <a:r>
              <a:rPr lang="en-US" b="1" dirty="0" smtClean="0"/>
              <a:t>584)  </a:t>
            </a:r>
            <a:r>
              <a:rPr lang="ar-JO" b="1" dirty="0" smtClean="0"/>
              <a:t>ه – </a:t>
            </a:r>
            <a:r>
              <a:rPr lang="en-US" b="1" dirty="0" smtClean="0"/>
              <a:t>1188</a:t>
            </a:r>
            <a:r>
              <a:rPr lang="ar-JO" b="1" dirty="0" smtClean="0"/>
              <a:t>م) بعد معركة حطين </a:t>
            </a:r>
          </a:p>
          <a:p>
            <a:pPr marL="0" indent="0"/>
            <a:r>
              <a:rPr lang="ar-JO" b="1" dirty="0" smtClean="0"/>
              <a:t>لها دور استراتيجي للتصدي للحملات الفرنجية والسيطرة على طرق التجارة بين بلاد الشام ومصر و شبه الجزيرة العربية </a:t>
            </a:r>
          </a:p>
        </p:txBody>
      </p:sp>
    </p:spTree>
    <p:extLst>
      <p:ext uri="{BB962C8B-B14F-4D97-AF65-F5344CB8AC3E}">
        <p14:creationId xmlns:p14="http://schemas.microsoft.com/office/powerpoint/2010/main" val="1614832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312</TotalTime>
  <Words>340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NewsPrint</vt:lpstr>
      <vt:lpstr>الحياة العامة في الدولة الأيوبية </vt:lpstr>
      <vt:lpstr> </vt:lpstr>
      <vt:lpstr>. </vt:lpstr>
      <vt:lpstr>الحياة العلمية في الدولة الأيوبية </vt:lpstr>
      <vt:lpstr>اشهر الاطباء في القاهرة بفترة الدولة الايوبية  </vt:lpstr>
      <vt:lpstr>العمارة والفنون </vt:lpstr>
      <vt:lpstr>المسجد الاقصى و  امارة الكرك الايوبية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الحياة العامة في الدولة الأيوبية</dc:title>
  <dc:creator>DELL</dc:creator>
  <cp:lastModifiedBy>DELL</cp:lastModifiedBy>
  <cp:revision>11</cp:revision>
  <dcterms:created xsi:type="dcterms:W3CDTF">2025-10-28T13:14:59Z</dcterms:created>
  <dcterms:modified xsi:type="dcterms:W3CDTF">2025-10-28T18:27:50Z</dcterms:modified>
</cp:coreProperties>
</file>