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2.xml" ContentType="application/vnd.openxmlformats-officedocument.theme+xml"/>
  <Override PartName="/ppt/theme/themeOverride4.xml" ContentType="application/vnd.openxmlformats-officedocument.themeOverride+xml"/>
  <Override PartName="/ppt/theme/themeOverride5.xml" ContentType="application/vnd.openxmlformats-officedocument.themeOverrid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84" r:id="rId4"/>
    <p:sldMasterId id="2147483851" r:id="rId5"/>
  </p:sldMasterIdLst>
  <p:notesMasterIdLst>
    <p:notesMasterId r:id="rId14"/>
  </p:notesMasterIdLst>
  <p:handoutMasterIdLst>
    <p:handoutMasterId r:id="rId15"/>
  </p:handoutMasterIdLst>
  <p:sldIdLst>
    <p:sldId id="2570" r:id="rId6"/>
    <p:sldId id="2562" r:id="rId7"/>
    <p:sldId id="2563" r:id="rId8"/>
    <p:sldId id="2565" r:id="rId9"/>
    <p:sldId id="2566" r:id="rId10"/>
    <p:sldId id="2572" r:id="rId11"/>
    <p:sldId id="2567" r:id="rId12"/>
    <p:sldId id="2573" r:id="rId13"/>
  </p:sldIdLst>
  <p:sldSz cx="12192000" cy="6858000"/>
  <p:notesSz cx="6858000" cy="9144000"/>
  <p:defaultTextStyle>
    <a:defPPr algn="r" rtl="1">
      <a:defRPr lang="ar-M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الأقاليم المناخية في الأردن" id="{F978152B-CB62-4B51-842C-DF56853D4978}">
          <p14:sldIdLst>
            <p14:sldId id="2570"/>
            <p14:sldId id="2562"/>
          </p14:sldIdLst>
        </p14:section>
        <p14:section name="أنواع الأقاليم المناخية" id="{82E8A3E3-6985-48CF-8C97-122949FA70CC}">
          <p14:sldIdLst>
            <p14:sldId id="2563"/>
            <p14:sldId id="2565"/>
            <p14:sldId id="2566"/>
            <p14:sldId id="2572"/>
            <p14:sldId id="2567"/>
            <p14:sldId id="257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2471F2E-E011-F521-299E-65FC243E7E5E}" name="David Salaguinto" initials="DS" userId="S::davidsa@microsoft.com::9399e6ad-b974-43d0-b593-8c2804f84e0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6CB2FA-5C49-6529-C797-6C569191E6E1}" v="23" dt="2025-11-11T09:21:03.743"/>
    <p1510:client id="{CE342760-313A-4A30-839B-11571F595EC5}" v="10" dt="2025-11-11T09:01:50.8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1762" autoAdjust="0"/>
  </p:normalViewPr>
  <p:slideViewPr>
    <p:cSldViewPr snapToGrid="0">
      <p:cViewPr varScale="1">
        <p:scale>
          <a:sx n="64" d="100"/>
          <a:sy n="64" d="100"/>
        </p:scale>
        <p:origin x="954" y="6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a:extLst>
              <a:ext uri="{FF2B5EF4-FFF2-40B4-BE49-F238E27FC236}">
                <a16:creationId xmlns:a16="http://schemas.microsoft.com/office/drawing/2014/main" id="{64198972-73C8-9327-0850-18A64251345A}"/>
              </a:ext>
            </a:extLst>
          </p:cNvPr>
          <p:cNvSpPr>
            <a:spLocks noGrp="1"/>
          </p:cNvSpPr>
          <p:nvPr>
            <p:ph type="hdr" sz="quarter"/>
          </p:nvPr>
        </p:nvSpPr>
        <p:spPr>
          <a:xfrm flipH="1">
            <a:off x="3886200" y="0"/>
            <a:ext cx="2971800" cy="458788"/>
          </a:xfrm>
          <a:prstGeom prst="rect">
            <a:avLst/>
          </a:prstGeom>
        </p:spPr>
        <p:txBody>
          <a:bodyPr vert="horz" lIns="91440" tIns="45720" rIns="91440" bIns="45720" rtlCol="1"/>
          <a:lstStyle>
            <a:lvl1pPr algn="r" rtl="1">
              <a:defRPr sz="1200"/>
            </a:lvl1pPr>
          </a:lstStyle>
          <a:p>
            <a:endParaRPr lang="en-US"/>
          </a:p>
        </p:txBody>
      </p:sp>
      <p:sp>
        <p:nvSpPr>
          <p:cNvPr id="3" name="عنصر نائب للتاريخ 2">
            <a:extLst>
              <a:ext uri="{FF2B5EF4-FFF2-40B4-BE49-F238E27FC236}">
                <a16:creationId xmlns:a16="http://schemas.microsoft.com/office/drawing/2014/main" id="{2955A2EB-01C3-20E0-FF45-07CCC86724F5}"/>
              </a:ext>
            </a:extLst>
          </p:cNvPr>
          <p:cNvSpPr>
            <a:spLocks noGrp="1"/>
          </p:cNvSpPr>
          <p:nvPr>
            <p:ph type="dt" sz="quarter" idx="1"/>
          </p:nvPr>
        </p:nvSpPr>
        <p:spPr>
          <a:xfrm flipH="1">
            <a:off x="1587" y="0"/>
            <a:ext cx="2971800" cy="458788"/>
          </a:xfrm>
          <a:prstGeom prst="rect">
            <a:avLst/>
          </a:prstGeom>
        </p:spPr>
        <p:txBody>
          <a:bodyPr vert="horz" lIns="91440" tIns="45720" rIns="91440" bIns="45720" rtlCol="1"/>
          <a:lstStyle>
            <a:lvl1pPr algn="r" rtl="1">
              <a:defRPr sz="1200"/>
            </a:lvl1pPr>
          </a:lstStyle>
          <a:p>
            <a:fld id="{D5D1EC30-5B0B-48D0-A1A8-66A96720DF24}" type="datetimeFigureOut">
              <a:rPr lang="en-US" smtClean="0"/>
              <a:pPr/>
              <a:t>11/16/2025</a:t>
            </a:fld>
            <a:endParaRPr lang="en-US"/>
          </a:p>
        </p:txBody>
      </p:sp>
      <p:sp>
        <p:nvSpPr>
          <p:cNvPr id="4" name="عنصر نائب للتذييل 3">
            <a:extLst>
              <a:ext uri="{FF2B5EF4-FFF2-40B4-BE49-F238E27FC236}">
                <a16:creationId xmlns:a16="http://schemas.microsoft.com/office/drawing/2014/main" id="{91C50A84-CDF8-9D1C-7599-D1B543581C0F}"/>
              </a:ext>
            </a:extLst>
          </p:cNvPr>
          <p:cNvSpPr>
            <a:spLocks noGrp="1"/>
          </p:cNvSpPr>
          <p:nvPr>
            <p:ph type="ftr" sz="quarter" idx="2"/>
          </p:nvPr>
        </p:nvSpPr>
        <p:spPr>
          <a:xfrm flipH="1">
            <a:off x="3886200" y="8685213"/>
            <a:ext cx="2971800" cy="458787"/>
          </a:xfrm>
          <a:prstGeom prst="rect">
            <a:avLst/>
          </a:prstGeom>
        </p:spPr>
        <p:txBody>
          <a:bodyPr vert="horz" lIns="91440" tIns="45720" rIns="91440" bIns="45720" rtlCol="1" anchor="b"/>
          <a:lstStyle>
            <a:lvl1pPr algn="r" rtl="1">
              <a:defRPr sz="1200"/>
            </a:lvl1pPr>
          </a:lstStyle>
          <a:p>
            <a:endParaRPr lang="en-US"/>
          </a:p>
        </p:txBody>
      </p:sp>
      <p:sp>
        <p:nvSpPr>
          <p:cNvPr id="5" name="عنصر نائب لرقم الشريحة 4">
            <a:extLst>
              <a:ext uri="{FF2B5EF4-FFF2-40B4-BE49-F238E27FC236}">
                <a16:creationId xmlns:a16="http://schemas.microsoft.com/office/drawing/2014/main" id="{1BAAFBD2-1F7B-DB18-5994-6D22C6743F9C}"/>
              </a:ext>
            </a:extLst>
          </p:cNvPr>
          <p:cNvSpPr>
            <a:spLocks noGrp="1"/>
          </p:cNvSpPr>
          <p:nvPr>
            <p:ph type="sldNum" sz="quarter" idx="3"/>
          </p:nvPr>
        </p:nvSpPr>
        <p:spPr>
          <a:xfrm flipH="1">
            <a:off x="1587" y="8685213"/>
            <a:ext cx="2971800" cy="458787"/>
          </a:xfrm>
          <a:prstGeom prst="rect">
            <a:avLst/>
          </a:prstGeom>
        </p:spPr>
        <p:txBody>
          <a:bodyPr vert="horz" lIns="91440" tIns="45720" rIns="91440" bIns="45720" rtlCol="1" anchor="b"/>
          <a:lstStyle>
            <a:lvl1pPr algn="r" rtl="1">
              <a:defRPr sz="1200"/>
            </a:lvl1pPr>
          </a:lstStyle>
          <a:p>
            <a:fld id="{2B8FBFCE-2205-4B9C-81E5-532E0690D8C1}" type="slidenum">
              <a:rPr lang="en-US" smtClean="0"/>
              <a:pPr/>
              <a:t>‹#›</a:t>
            </a:fld>
            <a:endParaRPr lang="en-US"/>
          </a:p>
        </p:txBody>
      </p:sp>
    </p:spTree>
    <p:extLst>
      <p:ext uri="{BB962C8B-B14F-4D97-AF65-F5344CB8AC3E}">
        <p14:creationId xmlns:p14="http://schemas.microsoft.com/office/powerpoint/2010/main" val="11787311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flipH="1">
            <a:off x="3886200" y="0"/>
            <a:ext cx="2971800" cy="458788"/>
          </a:xfrm>
          <a:prstGeom prst="rect">
            <a:avLst/>
          </a:prstGeom>
        </p:spPr>
        <p:txBody>
          <a:bodyPr vert="horz" lIns="91440" tIns="45720" rIns="91440" bIns="45720" rtlCol="1"/>
          <a:lstStyle>
            <a:lvl1pPr algn="r" rtl="1">
              <a:defRPr sz="1200"/>
            </a:lvl1pPr>
          </a:lstStyle>
          <a:p>
            <a:endParaRPr lang="en-US"/>
          </a:p>
        </p:txBody>
      </p:sp>
      <p:sp>
        <p:nvSpPr>
          <p:cNvPr id="3" name="عنصر نائب للتاريخ 2"/>
          <p:cNvSpPr>
            <a:spLocks noGrp="1"/>
          </p:cNvSpPr>
          <p:nvPr>
            <p:ph type="dt" idx="1"/>
          </p:nvPr>
        </p:nvSpPr>
        <p:spPr>
          <a:xfrm flipH="1">
            <a:off x="1587" y="0"/>
            <a:ext cx="2971800" cy="458788"/>
          </a:xfrm>
          <a:prstGeom prst="rect">
            <a:avLst/>
          </a:prstGeom>
        </p:spPr>
        <p:txBody>
          <a:bodyPr vert="horz" lIns="91440" tIns="45720" rIns="91440" bIns="45720" rtlCol="1"/>
          <a:lstStyle>
            <a:lvl1pPr algn="r" rtl="1">
              <a:defRPr sz="1200"/>
            </a:lvl1pPr>
          </a:lstStyle>
          <a:p>
            <a:fld id="{69F68A4D-42A7-45F7-9930-00E8DCB48D7E}" type="datetimeFigureOut">
              <a:rPr lang="en-US" smtClean="0"/>
              <a:pPr/>
              <a:t>11/16/2025</a:t>
            </a:fld>
            <a:endParaRPr lang="en-US"/>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pPr rtl="1"/>
            <a:endParaRPr lang="en-US"/>
          </a:p>
        </p:txBody>
      </p:sp>
      <p:sp>
        <p:nvSpPr>
          <p:cNvPr id="5" name="عنصر نائب للملاحظات 4"/>
          <p:cNvSpPr>
            <a:spLocks noGrp="1"/>
          </p:cNvSpPr>
          <p:nvPr>
            <p:ph type="body" sz="quarter" idx="3"/>
          </p:nvPr>
        </p:nvSpPr>
        <p:spPr>
          <a:xfrm flipH="1">
            <a:off x="685800" y="4400550"/>
            <a:ext cx="5486400" cy="3600450"/>
          </a:xfrm>
          <a:prstGeom prst="rect">
            <a:avLst/>
          </a:prstGeom>
        </p:spPr>
        <p:txBody>
          <a:bodyPr vert="horz" lIns="91440" tIns="45720" rIns="91440" bIns="45720" rtlCol="1"/>
          <a:lstStyle/>
          <a:p>
            <a:pPr lvl="0" rtl="1"/>
            <a:r>
              <a:rPr lang="ar"/>
              <a:t>انقر لتحرير أنماط النص الرئيسي</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p>
        </p:txBody>
      </p:sp>
      <p:sp>
        <p:nvSpPr>
          <p:cNvPr id="6" name="عنصر نائب للتذييل 5"/>
          <p:cNvSpPr>
            <a:spLocks noGrp="1"/>
          </p:cNvSpPr>
          <p:nvPr>
            <p:ph type="ftr" sz="quarter" idx="4"/>
          </p:nvPr>
        </p:nvSpPr>
        <p:spPr>
          <a:xfrm flipH="1">
            <a:off x="3886200" y="8685213"/>
            <a:ext cx="2971800" cy="458787"/>
          </a:xfrm>
          <a:prstGeom prst="rect">
            <a:avLst/>
          </a:prstGeom>
        </p:spPr>
        <p:txBody>
          <a:bodyPr vert="horz" lIns="91440" tIns="45720" rIns="91440" bIns="45720" rtlCol="1" anchor="b"/>
          <a:lstStyle>
            <a:lvl1pPr algn="r" rtl="1">
              <a:defRPr sz="1200"/>
            </a:lvl1pPr>
          </a:lstStyle>
          <a:p>
            <a:endParaRPr lang="en-US"/>
          </a:p>
        </p:txBody>
      </p:sp>
      <p:sp>
        <p:nvSpPr>
          <p:cNvPr id="7" name="عنصر نائب لرقم الشريحة 6"/>
          <p:cNvSpPr>
            <a:spLocks noGrp="1"/>
          </p:cNvSpPr>
          <p:nvPr>
            <p:ph type="sldNum" sz="quarter" idx="5"/>
          </p:nvPr>
        </p:nvSpPr>
        <p:spPr>
          <a:xfrm flipH="1">
            <a:off x="1587" y="8685213"/>
            <a:ext cx="2971800" cy="458787"/>
          </a:xfrm>
          <a:prstGeom prst="rect">
            <a:avLst/>
          </a:prstGeom>
        </p:spPr>
        <p:txBody>
          <a:bodyPr vert="horz" lIns="91440" tIns="45720" rIns="91440" bIns="45720" rtlCol="1" anchor="b"/>
          <a:lstStyle>
            <a:lvl1pPr algn="r" rtl="1">
              <a:defRPr sz="1200"/>
            </a:lvl1pPr>
          </a:lstStyle>
          <a:p>
            <a:fld id="{BFDD6F49-EBB7-4CCF-97A8-E526BB28BB69}" type="slidenum">
              <a:rPr lang="en-US" smtClean="0"/>
              <a:pPr/>
              <a:t>‹#›</a:t>
            </a:fld>
            <a:endParaRPr lang="en-US"/>
          </a:p>
        </p:txBody>
      </p:sp>
    </p:spTree>
    <p:extLst>
      <p:ext uri="{BB962C8B-B14F-4D97-AF65-F5344CB8AC3E}">
        <p14:creationId xmlns:p14="http://schemas.microsoft.com/office/powerpoint/2010/main" val="2787193603"/>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قد يكون المحتوى الذي تم إنشاؤه بواسطة الذكاء الاصطناعي غير صحيح.
---
</a:t>
            </a:r>
          </a:p>
        </p:txBody>
      </p:sp>
      <p:sp>
        <p:nvSpPr>
          <p:cNvPr id="4" name="Slide Number Placeholder 3"/>
          <p:cNvSpPr>
            <a:spLocks noGrp="1"/>
          </p:cNvSpPr>
          <p:nvPr>
            <p:ph type="sldNum" sz="quarter" idx="5"/>
          </p:nvPr>
        </p:nvSpPr>
        <p:spPr/>
        <p:txBody>
          <a:bodyPr/>
          <a:lstStyle/>
          <a:p>
            <a:fld id="{BFDD6F49-EBB7-4CCF-97A8-E526BB28BB69}" type="slidenum">
              <a:rPr lang="en-US" smtClean="0"/>
              <a:pPr/>
              <a:t>1</a:t>
            </a:fld>
            <a:endParaRPr lang="en-US"/>
          </a:p>
        </p:txBody>
      </p:sp>
    </p:spTree>
    <p:extLst>
      <p:ext uri="{BB962C8B-B14F-4D97-AF65-F5344CB8AC3E}">
        <p14:creationId xmlns:p14="http://schemas.microsoft.com/office/powerpoint/2010/main" val="3848930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التنوع المناخي في الأردن</a:t>
            </a:r>
          </a:p>
        </p:txBody>
      </p:sp>
      <p:sp>
        <p:nvSpPr>
          <p:cNvPr id="4" name="Slide Number Placeholder 3"/>
          <p:cNvSpPr>
            <a:spLocks noGrp="1"/>
          </p:cNvSpPr>
          <p:nvPr>
            <p:ph type="sldNum" sz="quarter" idx="5"/>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BFDD6F49-EBB7-4CCF-97A8-E526BB28BB6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1"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77985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a:t>
            </a:r>
            <a:r>
              <a:rPr lang="en-US" dirty="0" err="1"/>
              <a:t>تشير</a:t>
            </a:r>
            <a:r>
              <a:rPr lang="en-US" dirty="0"/>
              <a:t> </a:t>
            </a:r>
            <a:r>
              <a:rPr lang="en-US" dirty="0" err="1"/>
              <a:t>هذه</a:t>
            </a:r>
            <a:r>
              <a:rPr lang="en-US" dirty="0"/>
              <a:t> </a:t>
            </a:r>
            <a:r>
              <a:rPr lang="en-US" dirty="0" err="1"/>
              <a:t>الشريحة</a:t>
            </a:r>
            <a:r>
              <a:rPr lang="en-US" dirty="0"/>
              <a:t> </a:t>
            </a:r>
            <a:r>
              <a:rPr lang="en-US" dirty="0" err="1"/>
              <a:t>إلى</a:t>
            </a:r>
            <a:r>
              <a:rPr lang="en-US" dirty="0"/>
              <a:t> </a:t>
            </a:r>
            <a:r>
              <a:rPr lang="en-US" dirty="0" err="1"/>
              <a:t>معلومات</a:t>
            </a:r>
            <a:r>
              <a:rPr lang="en-US" dirty="0"/>
              <a:t> </a:t>
            </a:r>
            <a:r>
              <a:rPr lang="en-US" dirty="0" err="1"/>
              <a:t>من</a:t>
            </a:r>
            <a:r>
              <a:rPr lang="en-US" dirty="0"/>
              <a:t> </a:t>
            </a:r>
            <a:r>
              <a:rPr lang="en-US" dirty="0" err="1"/>
              <a:t>الملف</a:t>
            </a:r>
            <a:r>
              <a:rPr lang="en-US" dirty="0"/>
              <a:t> </a:t>
            </a:r>
            <a:r>
              <a:rPr lang="en-US" dirty="0" err="1"/>
              <a:t>التالي</a:t>
            </a:r>
            <a:r>
              <a:rPr lang="en-US" dirty="0"/>
              <a:t>: https://iradajo-my.sharepoint.com/personal/nesreen_sharaiha_irada_org_jo/_layouts/15/Doc.aspx?sourcedoc=%7B8492F1FD-9010-4531-A3DC-E187C0B1BF03%7D&amp;file=%D8%A7%D9%84%D9%85%D9%86%D8%A7%D8%AE_%D9%81%D9%8A_%D8%A7%D9%84%D8%A3%D8%B1%D8%AF%D9%86.pptx&amp;action=edit&amp;mobileredirect=true,https://mfa.gov.jo/content/Climate
</a:t>
            </a:r>
            <a:r>
              <a:rPr lang="en-US" dirty="0" err="1"/>
              <a:t>يسود</a:t>
            </a:r>
            <a:r>
              <a:rPr lang="en-US" dirty="0"/>
              <a:t> </a:t>
            </a:r>
            <a:r>
              <a:rPr lang="en-US" dirty="0" err="1"/>
              <a:t>مناخ</a:t>
            </a:r>
            <a:r>
              <a:rPr lang="en-US" dirty="0"/>
              <a:t> </a:t>
            </a:r>
            <a:r>
              <a:rPr lang="en-US" dirty="0" err="1"/>
              <a:t>البحر</a:t>
            </a:r>
            <a:r>
              <a:rPr lang="en-US" dirty="0"/>
              <a:t> </a:t>
            </a:r>
            <a:r>
              <a:rPr lang="en-US" dirty="0" err="1"/>
              <a:t>الأبيض</a:t>
            </a:r>
            <a:r>
              <a:rPr lang="en-US" dirty="0"/>
              <a:t> </a:t>
            </a:r>
            <a:r>
              <a:rPr lang="en-US" dirty="0" err="1"/>
              <a:t>المتوسط</a:t>
            </a:r>
            <a:r>
              <a:rPr lang="en-US" dirty="0"/>
              <a:t> </a:t>
            </a:r>
            <a:r>
              <a:rPr lang="en-US" dirty="0" err="1"/>
              <a:t>في</a:t>
            </a:r>
            <a:r>
              <a:rPr lang="en-US" dirty="0"/>
              <a:t> </a:t>
            </a:r>
            <a:r>
              <a:rPr lang="en-US" dirty="0" err="1"/>
              <a:t>المناطق</a:t>
            </a:r>
            <a:r>
              <a:rPr lang="en-US" dirty="0"/>
              <a:t> </a:t>
            </a:r>
            <a:r>
              <a:rPr lang="en-US" dirty="0" err="1"/>
              <a:t>الشمالية</a:t>
            </a:r>
            <a:r>
              <a:rPr lang="en-US" dirty="0"/>
              <a:t> </a:t>
            </a:r>
            <a:r>
              <a:rPr lang="en-US" dirty="0" err="1"/>
              <a:t>والغربية</a:t>
            </a:r>
            <a:r>
              <a:rPr lang="en-US" dirty="0"/>
              <a:t> </a:t>
            </a:r>
            <a:r>
              <a:rPr lang="en-US" dirty="0" err="1"/>
              <a:t>من</a:t>
            </a:r>
            <a:r>
              <a:rPr lang="en-US" dirty="0"/>
              <a:t> </a:t>
            </a:r>
            <a:r>
              <a:rPr lang="en-US" dirty="0" err="1"/>
              <a:t>الأردن</a:t>
            </a:r>
            <a:r>
              <a:rPr lang="en-US" dirty="0"/>
              <a:t>، </a:t>
            </a:r>
            <a:r>
              <a:rPr lang="en-US" dirty="0" err="1"/>
              <a:t>مثل</a:t>
            </a:r>
            <a:r>
              <a:rPr lang="en-US" dirty="0"/>
              <a:t> </a:t>
            </a:r>
            <a:r>
              <a:rPr lang="en-US" dirty="0" err="1"/>
              <a:t>محافظتي</a:t>
            </a:r>
            <a:r>
              <a:rPr lang="en-US" dirty="0"/>
              <a:t> </a:t>
            </a:r>
            <a:r>
              <a:rPr lang="en-US" dirty="0" err="1"/>
              <a:t>عجلون</a:t>
            </a:r>
            <a:r>
              <a:rPr lang="en-US" dirty="0"/>
              <a:t> </a:t>
            </a:r>
            <a:r>
              <a:rPr lang="en-US" dirty="0" err="1"/>
              <a:t>وجرش</a:t>
            </a:r>
            <a:r>
              <a:rPr lang="en-US" dirty="0"/>
              <a:t>. </a:t>
            </a:r>
            <a:r>
              <a:rPr lang="en-US" dirty="0" err="1"/>
              <a:t>يتميز</a:t>
            </a:r>
            <a:r>
              <a:rPr lang="en-US" dirty="0"/>
              <a:t> </a:t>
            </a:r>
            <a:r>
              <a:rPr lang="en-US" dirty="0" err="1"/>
              <a:t>هذا</a:t>
            </a:r>
            <a:r>
              <a:rPr lang="en-US" dirty="0"/>
              <a:t> </a:t>
            </a:r>
            <a:r>
              <a:rPr lang="en-US" dirty="0" err="1"/>
              <a:t>الإقليم</a:t>
            </a:r>
            <a:r>
              <a:rPr lang="en-US" dirty="0"/>
              <a:t> </a:t>
            </a:r>
            <a:r>
              <a:rPr lang="en-US" dirty="0" err="1"/>
              <a:t>بصيف</a:t>
            </a:r>
            <a:r>
              <a:rPr lang="en-US" dirty="0"/>
              <a:t> </a:t>
            </a:r>
            <a:r>
              <a:rPr lang="en-US" dirty="0" err="1"/>
              <a:t>حار</a:t>
            </a:r>
            <a:r>
              <a:rPr lang="en-US" dirty="0"/>
              <a:t> </a:t>
            </a:r>
            <a:r>
              <a:rPr lang="en-US" dirty="0" err="1"/>
              <a:t>وجاف</a:t>
            </a:r>
            <a:r>
              <a:rPr lang="en-US" dirty="0"/>
              <a:t> </a:t>
            </a:r>
            <a:r>
              <a:rPr lang="en-US" dirty="0" err="1"/>
              <a:t>وشتاء</a:t>
            </a:r>
            <a:r>
              <a:rPr lang="en-US" dirty="0"/>
              <a:t> </a:t>
            </a:r>
            <a:r>
              <a:rPr lang="en-US" dirty="0" err="1"/>
              <a:t>بارد</a:t>
            </a:r>
            <a:r>
              <a:rPr lang="en-US" dirty="0"/>
              <a:t> </a:t>
            </a:r>
            <a:r>
              <a:rPr lang="en-US" dirty="0" err="1"/>
              <a:t>ورطب</a:t>
            </a:r>
            <a:r>
              <a:rPr lang="en-US" dirty="0"/>
              <a:t>، </a:t>
            </a:r>
            <a:r>
              <a:rPr lang="en-US" dirty="0" err="1"/>
              <a:t>مما</a:t>
            </a:r>
            <a:r>
              <a:rPr lang="en-US" dirty="0"/>
              <a:t> </a:t>
            </a:r>
            <a:r>
              <a:rPr lang="en-US" dirty="0" err="1"/>
              <a:t>يجعله</a:t>
            </a:r>
            <a:r>
              <a:rPr lang="en-US" dirty="0"/>
              <a:t> </a:t>
            </a:r>
            <a:r>
              <a:rPr lang="en-US" dirty="0" err="1"/>
              <a:t>مناسبًا</a:t>
            </a:r>
            <a:r>
              <a:rPr lang="en-US" dirty="0"/>
              <a:t> </a:t>
            </a:r>
            <a:r>
              <a:rPr lang="en-US" dirty="0" err="1"/>
              <a:t>للزراعة</a:t>
            </a:r>
            <a:r>
              <a:rPr lang="en-US" dirty="0"/>
              <a:t> </a:t>
            </a:r>
            <a:r>
              <a:rPr lang="en-US" dirty="0" err="1"/>
              <a:t>البعلية</a:t>
            </a:r>
            <a:r>
              <a:rPr lang="en-US" dirty="0"/>
              <a:t> </a:t>
            </a:r>
            <a:r>
              <a:rPr lang="en-US" dirty="0" err="1"/>
              <a:t>والبستنة</a:t>
            </a:r>
            <a:r>
              <a:rPr lang="en-US" dirty="0"/>
              <a:t>. </a:t>
            </a:r>
            <a:r>
              <a:rPr lang="en-US" dirty="0" err="1"/>
              <a:t>معدل</a:t>
            </a:r>
            <a:r>
              <a:rPr lang="en-US" dirty="0"/>
              <a:t> </a:t>
            </a:r>
            <a:r>
              <a:rPr lang="en-US" dirty="0" err="1"/>
              <a:t>الأمطار</a:t>
            </a:r>
            <a:r>
              <a:rPr lang="en-US" dirty="0"/>
              <a:t> </a:t>
            </a:r>
            <a:r>
              <a:rPr lang="en-US" dirty="0" err="1"/>
              <a:t>في</a:t>
            </a:r>
            <a:r>
              <a:rPr lang="en-US" dirty="0"/>
              <a:t> </a:t>
            </a:r>
            <a:r>
              <a:rPr lang="en-US" dirty="0" err="1"/>
              <a:t>هذه</a:t>
            </a:r>
            <a:r>
              <a:rPr lang="en-US" dirty="0"/>
              <a:t> </a:t>
            </a:r>
            <a:r>
              <a:rPr lang="en-US" dirty="0" err="1"/>
              <a:t>المناطق</a:t>
            </a:r>
            <a:r>
              <a:rPr lang="en-US" dirty="0"/>
              <a:t> </a:t>
            </a:r>
            <a:r>
              <a:rPr lang="en-US" dirty="0" err="1"/>
              <a:t>يصل</a:t>
            </a:r>
            <a:r>
              <a:rPr lang="en-US" dirty="0"/>
              <a:t> </a:t>
            </a:r>
            <a:r>
              <a:rPr lang="en-US" dirty="0" err="1"/>
              <a:t>إلى</a:t>
            </a:r>
            <a:r>
              <a:rPr lang="en-US" dirty="0"/>
              <a:t> </a:t>
            </a:r>
            <a:r>
              <a:rPr lang="en-US" dirty="0" err="1"/>
              <a:t>حوالي</a:t>
            </a:r>
            <a:r>
              <a:rPr lang="en-US" dirty="0"/>
              <a:t> 600 </a:t>
            </a:r>
            <a:r>
              <a:rPr lang="en-US" dirty="0" err="1"/>
              <a:t>ملم</a:t>
            </a:r>
            <a:r>
              <a:rPr lang="en-US" dirty="0"/>
              <a:t> </a:t>
            </a:r>
            <a:r>
              <a:rPr lang="en-US" dirty="0" err="1"/>
              <a:t>سنويًا</a:t>
            </a:r>
            <a:r>
              <a:rPr lang="en-US" dirty="0"/>
              <a:t>، </a:t>
            </a:r>
            <a:r>
              <a:rPr lang="en-US" dirty="0" err="1"/>
              <a:t>وهو</a:t>
            </a:r>
            <a:r>
              <a:rPr lang="en-US" dirty="0"/>
              <a:t> </a:t>
            </a:r>
            <a:r>
              <a:rPr lang="en-US" dirty="0" err="1"/>
              <a:t>الأعلى</a:t>
            </a:r>
            <a:r>
              <a:rPr lang="en-US" dirty="0"/>
              <a:t> </a:t>
            </a:r>
            <a:r>
              <a:rPr lang="en-US" dirty="0" err="1"/>
              <a:t>مقارنة</a:t>
            </a:r>
            <a:r>
              <a:rPr lang="en-US" dirty="0"/>
              <a:t> </a:t>
            </a:r>
            <a:r>
              <a:rPr lang="en-US" dirty="0" err="1"/>
              <a:t>بباقي</a:t>
            </a:r>
            <a:r>
              <a:rPr lang="en-US" dirty="0"/>
              <a:t> </a:t>
            </a:r>
            <a:r>
              <a:rPr lang="en-US" dirty="0" err="1"/>
              <a:t>الأقاليم</a:t>
            </a:r>
            <a:r>
              <a:rPr lang="en-US" dirty="0"/>
              <a:t> </a:t>
            </a:r>
            <a:r>
              <a:rPr lang="en-US" dirty="0" err="1"/>
              <a:t>المناخية</a:t>
            </a:r>
            <a:r>
              <a:rPr lang="en-US" dirty="0"/>
              <a:t> </a:t>
            </a:r>
            <a:r>
              <a:rPr lang="en-US" dirty="0" err="1"/>
              <a:t>في</a:t>
            </a:r>
            <a:r>
              <a:rPr lang="en-US" dirty="0"/>
              <a:t> </a:t>
            </a:r>
            <a:r>
              <a:rPr lang="en-US" dirty="0" err="1"/>
              <a:t>المملكة</a:t>
            </a:r>
            <a:r>
              <a:rPr lang="en-US" dirty="0"/>
              <a:t>. </a:t>
            </a:r>
            <a:r>
              <a:rPr lang="en-US" dirty="0" err="1"/>
              <a:t>هذا</a:t>
            </a:r>
            <a:r>
              <a:rPr lang="en-US" dirty="0"/>
              <a:t> </a:t>
            </a:r>
            <a:r>
              <a:rPr lang="en-US" dirty="0" err="1"/>
              <a:t>المناخ</a:t>
            </a:r>
            <a:r>
              <a:rPr lang="en-US" dirty="0"/>
              <a:t> </a:t>
            </a:r>
            <a:r>
              <a:rPr lang="en-US" dirty="0" err="1"/>
              <a:t>يدعم</a:t>
            </a:r>
            <a:r>
              <a:rPr lang="en-US" dirty="0"/>
              <a:t> </a:t>
            </a:r>
            <a:r>
              <a:rPr lang="en-US" dirty="0" err="1"/>
              <a:t>تنوعًا</a:t>
            </a:r>
            <a:r>
              <a:rPr lang="en-US" dirty="0"/>
              <a:t> </a:t>
            </a:r>
            <a:r>
              <a:rPr lang="en-US" dirty="0" err="1"/>
              <a:t>بيئيًا</a:t>
            </a:r>
            <a:r>
              <a:rPr lang="en-US" dirty="0"/>
              <a:t> </a:t>
            </a:r>
            <a:r>
              <a:rPr lang="en-US" dirty="0" err="1"/>
              <a:t>غنيًا</a:t>
            </a:r>
            <a:r>
              <a:rPr lang="en-US" dirty="0"/>
              <a:t>، </a:t>
            </a:r>
            <a:r>
              <a:rPr lang="en-US" dirty="0" err="1"/>
              <a:t>حيث</a:t>
            </a:r>
            <a:r>
              <a:rPr lang="en-US" dirty="0"/>
              <a:t> </a:t>
            </a:r>
            <a:r>
              <a:rPr lang="en-US" dirty="0" err="1"/>
              <a:t>تنتشر</a:t>
            </a:r>
            <a:r>
              <a:rPr lang="en-US" dirty="0"/>
              <a:t> </a:t>
            </a:r>
            <a:r>
              <a:rPr lang="en-US" dirty="0" err="1"/>
              <a:t>الغابات</a:t>
            </a:r>
            <a:r>
              <a:rPr lang="en-US" dirty="0"/>
              <a:t> </a:t>
            </a:r>
            <a:r>
              <a:rPr lang="en-US" dirty="0" err="1"/>
              <a:t>والجنبات</a:t>
            </a:r>
            <a:r>
              <a:rPr lang="en-US" dirty="0"/>
              <a:t> </a:t>
            </a:r>
            <a:r>
              <a:rPr lang="en-US" dirty="0" err="1"/>
              <a:t>وتزدهر</a:t>
            </a:r>
            <a:r>
              <a:rPr lang="en-US" dirty="0"/>
              <a:t> </a:t>
            </a:r>
            <a:r>
              <a:rPr lang="en-US" dirty="0" err="1"/>
              <a:t>الحياة</a:t>
            </a:r>
            <a:r>
              <a:rPr lang="en-US" dirty="0"/>
              <a:t> </a:t>
            </a:r>
            <a:r>
              <a:rPr lang="en-US" dirty="0" err="1"/>
              <a:t>النباتية</a:t>
            </a:r>
            <a:r>
              <a:rPr lang="en-US" dirty="0"/>
              <a:t> </a:t>
            </a:r>
            <a:r>
              <a:rPr lang="en-US" dirty="0" err="1"/>
              <a:t>والحيوانية</a:t>
            </a:r>
            <a:r>
              <a:rPr lang="en-US" dirty="0"/>
              <a:t>. </a:t>
            </a:r>
            <a:r>
              <a:rPr lang="en-US" dirty="0" err="1"/>
              <a:t>كما</a:t>
            </a:r>
            <a:r>
              <a:rPr lang="en-US" dirty="0"/>
              <a:t> </a:t>
            </a:r>
            <a:r>
              <a:rPr lang="en-US" dirty="0" err="1"/>
              <a:t>أن</a:t>
            </a:r>
            <a:r>
              <a:rPr lang="en-US" dirty="0"/>
              <a:t> </a:t>
            </a:r>
            <a:r>
              <a:rPr lang="en-US" dirty="0" err="1"/>
              <a:t>غالبية</a:t>
            </a:r>
            <a:r>
              <a:rPr lang="en-US" dirty="0"/>
              <a:t> </a:t>
            </a:r>
            <a:r>
              <a:rPr lang="en-US" dirty="0" err="1"/>
              <a:t>السكان</a:t>
            </a:r>
            <a:r>
              <a:rPr lang="en-US" dirty="0"/>
              <a:t> </a:t>
            </a:r>
            <a:r>
              <a:rPr lang="en-US" dirty="0" err="1"/>
              <a:t>الأردنيين</a:t>
            </a:r>
            <a:r>
              <a:rPr lang="en-US" dirty="0"/>
              <a:t> </a:t>
            </a:r>
            <a:r>
              <a:rPr lang="en-US" dirty="0" err="1"/>
              <a:t>يقطنون</a:t>
            </a:r>
            <a:r>
              <a:rPr lang="en-US" dirty="0"/>
              <a:t> </a:t>
            </a:r>
            <a:r>
              <a:rPr lang="en-US" dirty="0" err="1"/>
              <a:t>في</a:t>
            </a:r>
            <a:r>
              <a:rPr lang="en-US" dirty="0"/>
              <a:t> </a:t>
            </a:r>
            <a:r>
              <a:rPr lang="en-US" dirty="0" err="1"/>
              <a:t>هذه</a:t>
            </a:r>
            <a:r>
              <a:rPr lang="en-US" dirty="0"/>
              <a:t> </a:t>
            </a:r>
            <a:r>
              <a:rPr lang="en-US" dirty="0" err="1"/>
              <a:t>المناطق</a:t>
            </a:r>
            <a:r>
              <a:rPr lang="en-US" dirty="0"/>
              <a:t> </a:t>
            </a:r>
            <a:r>
              <a:rPr lang="en-US" dirty="0" err="1"/>
              <a:t>نظرًا</a:t>
            </a:r>
            <a:r>
              <a:rPr lang="en-US" dirty="0"/>
              <a:t> </a:t>
            </a:r>
            <a:r>
              <a:rPr lang="en-US" dirty="0" err="1"/>
              <a:t>لاعتدال</a:t>
            </a:r>
            <a:r>
              <a:rPr lang="en-US" dirty="0"/>
              <a:t> </a:t>
            </a:r>
            <a:r>
              <a:rPr lang="en-US" dirty="0" err="1"/>
              <a:t>المناخ</a:t>
            </a:r>
            <a:r>
              <a:rPr lang="en-US" dirty="0"/>
              <a:t> </a:t>
            </a:r>
            <a:r>
              <a:rPr lang="en-US" dirty="0" err="1"/>
              <a:t>وتوفر</a:t>
            </a:r>
            <a:r>
              <a:rPr lang="en-US" dirty="0"/>
              <a:t> </a:t>
            </a:r>
            <a:r>
              <a:rPr lang="en-US" dirty="0" err="1"/>
              <a:t>الموارد</a:t>
            </a:r>
            <a:r>
              <a:rPr lang="en-US" dirty="0"/>
              <a:t> </a:t>
            </a:r>
            <a:r>
              <a:rPr lang="en-US" dirty="0" err="1"/>
              <a:t>الطبيعية</a:t>
            </a:r>
            <a:r>
              <a:rPr lang="en-US" dirty="0"/>
              <a:t>. </a:t>
            </a:r>
            <a:r>
              <a:rPr lang="en-US" dirty="0" err="1"/>
              <a:t>التربة</a:t>
            </a:r>
            <a:r>
              <a:rPr lang="en-US" dirty="0"/>
              <a:t> </a:t>
            </a:r>
            <a:r>
              <a:rPr lang="en-US" dirty="0" err="1"/>
              <a:t>في</a:t>
            </a:r>
            <a:r>
              <a:rPr lang="en-US" dirty="0"/>
              <a:t> </a:t>
            </a:r>
            <a:r>
              <a:rPr lang="en-US" dirty="0" err="1"/>
              <a:t>هذه</a:t>
            </a:r>
            <a:r>
              <a:rPr lang="en-US" dirty="0"/>
              <a:t> </a:t>
            </a:r>
            <a:r>
              <a:rPr lang="en-US" dirty="0" err="1"/>
              <a:t>المناطق</a:t>
            </a:r>
            <a:r>
              <a:rPr lang="en-US" dirty="0"/>
              <a:t> </a:t>
            </a:r>
            <a:r>
              <a:rPr lang="en-US" dirty="0" err="1"/>
              <a:t>غالبًا</a:t>
            </a:r>
            <a:r>
              <a:rPr lang="en-US" dirty="0"/>
              <a:t> </a:t>
            </a:r>
            <a:r>
              <a:rPr lang="en-US" dirty="0" err="1"/>
              <a:t>ما</a:t>
            </a:r>
            <a:r>
              <a:rPr lang="en-US" dirty="0"/>
              <a:t> </a:t>
            </a:r>
            <a:r>
              <a:rPr lang="en-US" dirty="0" err="1"/>
              <a:t>تكون</a:t>
            </a:r>
            <a:r>
              <a:rPr lang="en-US" dirty="0"/>
              <a:t> </a:t>
            </a:r>
            <a:r>
              <a:rPr lang="en-US" dirty="0" err="1"/>
              <a:t>بصرة</a:t>
            </a:r>
            <a:r>
              <a:rPr lang="en-US" dirty="0"/>
              <a:t> (Terra Rossa) </a:t>
            </a:r>
            <a:r>
              <a:rPr lang="en-US" dirty="0" err="1"/>
              <a:t>أو</a:t>
            </a:r>
            <a:r>
              <a:rPr lang="en-US" dirty="0"/>
              <a:t> </a:t>
            </a:r>
            <a:r>
              <a:rPr lang="en-US" dirty="0" err="1"/>
              <a:t>صفراء</a:t>
            </a:r>
            <a:r>
              <a:rPr lang="en-US" dirty="0"/>
              <a:t> </a:t>
            </a:r>
            <a:r>
              <a:rPr lang="en-US" dirty="0" err="1"/>
              <a:t>بحر</a:t>
            </a:r>
            <a:r>
              <a:rPr lang="en-US" dirty="0"/>
              <a:t> </a:t>
            </a:r>
            <a:r>
              <a:rPr lang="en-US" dirty="0" err="1"/>
              <a:t>متوسطية</a:t>
            </a:r>
            <a:r>
              <a:rPr lang="en-US" dirty="0"/>
              <a:t> (Rendzina)، </a:t>
            </a:r>
            <a:r>
              <a:rPr lang="en-US" dirty="0" err="1"/>
              <a:t>وهي</a:t>
            </a:r>
            <a:r>
              <a:rPr lang="en-US" dirty="0"/>
              <a:t> </a:t>
            </a:r>
            <a:r>
              <a:rPr lang="en-US" dirty="0" err="1"/>
              <a:t>من</a:t>
            </a:r>
            <a:r>
              <a:rPr lang="en-US" dirty="0"/>
              <a:t> </a:t>
            </a:r>
            <a:r>
              <a:rPr lang="en-US" dirty="0" err="1"/>
              <a:t>أفضل</a:t>
            </a:r>
            <a:r>
              <a:rPr lang="en-US" dirty="0"/>
              <a:t> </a:t>
            </a:r>
            <a:r>
              <a:rPr lang="en-US" dirty="0" err="1"/>
              <a:t>أنواع</a:t>
            </a:r>
            <a:r>
              <a:rPr lang="en-US" dirty="0"/>
              <a:t> </a:t>
            </a:r>
            <a:r>
              <a:rPr lang="en-US" dirty="0" err="1"/>
              <a:t>التربة</a:t>
            </a:r>
            <a:r>
              <a:rPr lang="en-US" dirty="0"/>
              <a:t> </a:t>
            </a:r>
            <a:r>
              <a:rPr lang="en-US" dirty="0" err="1"/>
              <a:t>للزراعة</a:t>
            </a:r>
            <a:r>
              <a:rPr lang="en-US" dirty="0"/>
              <a:t>. </a:t>
            </a:r>
            <a:r>
              <a:rPr lang="en-US" dirty="0" err="1"/>
              <a:t>هذا</a:t>
            </a:r>
            <a:r>
              <a:rPr lang="en-US" dirty="0"/>
              <a:t> </a:t>
            </a:r>
            <a:r>
              <a:rPr lang="en-US" dirty="0" err="1"/>
              <a:t>الإقليم</a:t>
            </a:r>
            <a:r>
              <a:rPr lang="en-US" dirty="0"/>
              <a:t> </a:t>
            </a:r>
            <a:r>
              <a:rPr lang="en-US" dirty="0" err="1"/>
              <a:t>المناخي</a:t>
            </a:r>
            <a:r>
              <a:rPr lang="en-US" dirty="0"/>
              <a:t> </a:t>
            </a:r>
            <a:r>
              <a:rPr lang="en-US" dirty="0" err="1"/>
              <a:t>يساهم</a:t>
            </a:r>
            <a:r>
              <a:rPr lang="en-US" dirty="0"/>
              <a:t> </a:t>
            </a:r>
            <a:r>
              <a:rPr lang="en-US" dirty="0" err="1"/>
              <a:t>بشكل</a:t>
            </a:r>
            <a:r>
              <a:rPr lang="en-US" dirty="0"/>
              <a:t> </a:t>
            </a:r>
            <a:r>
              <a:rPr lang="en-US" dirty="0" err="1"/>
              <a:t>كبير</a:t>
            </a:r>
            <a:r>
              <a:rPr lang="en-US" dirty="0"/>
              <a:t> </a:t>
            </a:r>
            <a:r>
              <a:rPr lang="en-US" dirty="0" err="1"/>
              <a:t>في</a:t>
            </a:r>
            <a:r>
              <a:rPr lang="en-US" dirty="0"/>
              <a:t> </a:t>
            </a:r>
            <a:r>
              <a:rPr lang="en-US" dirty="0" err="1"/>
              <a:t>النشاط</a:t>
            </a:r>
            <a:r>
              <a:rPr lang="en-US" dirty="0"/>
              <a:t> </a:t>
            </a:r>
            <a:r>
              <a:rPr lang="en-US" dirty="0" err="1"/>
              <a:t>الاقتصادي</a:t>
            </a:r>
            <a:r>
              <a:rPr lang="en-US" dirty="0"/>
              <a:t> </a:t>
            </a:r>
            <a:r>
              <a:rPr lang="en-US" dirty="0" err="1"/>
              <a:t>والزراعي</a:t>
            </a:r>
            <a:r>
              <a:rPr lang="en-US" dirty="0"/>
              <a:t> </a:t>
            </a:r>
            <a:r>
              <a:rPr lang="en-US" dirty="0" err="1"/>
              <a:t>في</a:t>
            </a:r>
            <a:r>
              <a:rPr lang="en-US" dirty="0"/>
              <a:t> </a:t>
            </a:r>
            <a:r>
              <a:rPr lang="en-US" dirty="0" err="1"/>
              <a:t>الأردن</a:t>
            </a:r>
            <a:r>
              <a:rPr lang="en-US" dirty="0"/>
              <a:t>، </a:t>
            </a:r>
            <a:r>
              <a:rPr lang="en-US" dirty="0" err="1"/>
              <a:t>ويُعد</a:t>
            </a:r>
            <a:r>
              <a:rPr lang="en-US" dirty="0"/>
              <a:t> </a:t>
            </a:r>
            <a:r>
              <a:rPr lang="en-US" dirty="0" err="1"/>
              <a:t>من</a:t>
            </a:r>
            <a:r>
              <a:rPr lang="en-US" dirty="0"/>
              <a:t> </a:t>
            </a:r>
            <a:r>
              <a:rPr lang="en-US" dirty="0" err="1"/>
              <a:t>أهم</a:t>
            </a:r>
            <a:r>
              <a:rPr lang="en-US" dirty="0"/>
              <a:t> </a:t>
            </a:r>
            <a:r>
              <a:rPr lang="en-US" dirty="0" err="1"/>
              <a:t>المناطق</a:t>
            </a:r>
            <a:r>
              <a:rPr lang="en-US" dirty="0"/>
              <a:t> </a:t>
            </a:r>
            <a:r>
              <a:rPr lang="en-US" dirty="0" err="1"/>
              <a:t>التي</a:t>
            </a:r>
            <a:r>
              <a:rPr lang="en-US" dirty="0"/>
              <a:t> </a:t>
            </a:r>
            <a:r>
              <a:rPr lang="en-US" dirty="0" err="1"/>
              <a:t>تعتمد</a:t>
            </a:r>
            <a:r>
              <a:rPr lang="en-US" dirty="0"/>
              <a:t> </a:t>
            </a:r>
            <a:r>
              <a:rPr lang="en-US" dirty="0" err="1"/>
              <a:t>عليها</a:t>
            </a:r>
            <a:r>
              <a:rPr lang="en-US" dirty="0"/>
              <a:t> </a:t>
            </a:r>
            <a:r>
              <a:rPr lang="en-US" dirty="0" err="1"/>
              <a:t>المملكة</a:t>
            </a:r>
            <a:r>
              <a:rPr lang="en-US" dirty="0"/>
              <a:t> </a:t>
            </a:r>
            <a:r>
              <a:rPr lang="en-US" dirty="0" err="1"/>
              <a:t>في</a:t>
            </a:r>
            <a:r>
              <a:rPr lang="en-US" dirty="0"/>
              <a:t> </a:t>
            </a:r>
            <a:r>
              <a:rPr lang="en-US" dirty="0" err="1"/>
              <a:t>إنتاج</a:t>
            </a:r>
            <a:r>
              <a:rPr lang="en-US" dirty="0"/>
              <a:t> </a:t>
            </a:r>
            <a:r>
              <a:rPr lang="en-US" dirty="0" err="1"/>
              <a:t>المحاصيل</a:t>
            </a:r>
            <a:r>
              <a:rPr lang="en-US" dirty="0"/>
              <a:t> </a:t>
            </a:r>
            <a:r>
              <a:rPr lang="en-US" dirty="0" err="1"/>
              <a:t>الزراعية</a:t>
            </a:r>
            <a:r>
              <a:rPr lang="en-US" dirty="0"/>
              <a:t>.
</a:t>
            </a:r>
          </a:p>
        </p:txBody>
      </p:sp>
      <p:sp>
        <p:nvSpPr>
          <p:cNvPr id="4" name="Slide Number Placeholder 3"/>
          <p:cNvSpPr>
            <a:spLocks noGrp="1"/>
          </p:cNvSpPr>
          <p:nvPr>
            <p:ph type="sldNum" sz="quarter" idx="5"/>
          </p:nvPr>
        </p:nvSpPr>
        <p:spPr/>
        <p:txBody>
          <a:bodyPr/>
          <a:lstStyle/>
          <a:p>
            <a:fld id="{BFDD6F49-EBB7-4CCF-97A8-E526BB28BB69}" type="slidenum">
              <a:rPr lang="en-US" smtClean="0"/>
              <a:pPr/>
              <a:t>3</a:t>
            </a:fld>
            <a:endParaRPr lang="en-US"/>
          </a:p>
        </p:txBody>
      </p:sp>
    </p:spTree>
    <p:extLst>
      <p:ext uri="{BB962C8B-B14F-4D97-AF65-F5344CB8AC3E}">
        <p14:creationId xmlns:p14="http://schemas.microsoft.com/office/powerpoint/2010/main" val="28923197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تشير هذه الشريحة إلى معلومات من الملف التالي: https://iradajo-my.sharepoint.com/personal/nesreen_sharaiha_irada_org_jo/_layouts/15/Doc.aspx?sourcedoc=%7B8492F1FD-9010-4531-A3DC-E187C0B1BF03%7D&amp;file=%D8%A7%D9%84%D9%85%D9%86%D8%A7%D8%AE_%D9%81%D9%8A_%D8%A7%D9%84%D8%A3%D8%B1%D8%AF%D9%86.pptx&amp;action=edit&amp;mobileredirect=true,https://mfa.gov.jo/content/Climate
يسود المناخ الصحراوي في المناطق الشرقية والجنوبية من الأردن، مثل البادية الشرقية ووادي رم والبتراء. يتميز هذا الإقليم بصيف شديد الحرارة، حيث يمكن أن تصل درجات الحرارة إلى 40 درجة مئوية أو أكثر، وشتاء بارد وجاف. معدل الأمطار في هذه المناطق منخفض جدًا، حيث لا يتجاوز 200 ملم سنويًا، مما يجعل الحياة النباتية محدودة وتعتمد على النباتات المتكيفة مع الجفاف. هذا المناخ يؤثر بشكل مباشر على النشاط الزراعي، حيث تقتصر الزراعة على الواحات والمناطق التي تتوفر فيها مصادر مياه جوفية. كما أن المناخ الصحراوي يُشكل تحديًا للأنشطة الاقتصادية، لكنه يُعد من البيئات الفريدة التي تجذب السياحة الصحراوية والمغامرات. الحياة في هذه المناطق تعتمد على التكيف مع الظروف القاسية، سواء من حيث البناء أو نمط الحياة. المناخ الصحراوي يُمثل جزءًا كبيرًا من مساحة الأردن، ويُسهم في تشكيل الطابع الجغرافي والبيئي للبلاد.
</a:t>
            </a:r>
          </a:p>
        </p:txBody>
      </p:sp>
      <p:sp>
        <p:nvSpPr>
          <p:cNvPr id="4" name="Slide Number Placeholder 3"/>
          <p:cNvSpPr>
            <a:spLocks noGrp="1"/>
          </p:cNvSpPr>
          <p:nvPr>
            <p:ph type="sldNum" sz="quarter" idx="5"/>
          </p:nvPr>
        </p:nvSpPr>
        <p:spPr/>
        <p:txBody>
          <a:bodyPr/>
          <a:lstStyle/>
          <a:p>
            <a:fld id="{BFDD6F49-EBB7-4CCF-97A8-E526BB28BB69}" type="slidenum">
              <a:rPr lang="en-US" smtClean="0"/>
              <a:pPr/>
              <a:t>4</a:t>
            </a:fld>
            <a:endParaRPr lang="en-US"/>
          </a:p>
        </p:txBody>
      </p:sp>
    </p:spTree>
    <p:extLst>
      <p:ext uri="{BB962C8B-B14F-4D97-AF65-F5344CB8AC3E}">
        <p14:creationId xmlns:p14="http://schemas.microsoft.com/office/powerpoint/2010/main" val="2752623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تشير هذه الشريحة إلى معلومات من الملف التالي: https://iradajo-my.sharepoint.com/personal/nesreen_sharaiha_irada_org_jo/_layouts/15/Doc.aspx?sourcedoc=%7B8492F1FD-9010-4531-A3DC-E187C0B1BF03%7D&amp;file=%D8%A7%D9%84%D9%85%D9%86%D8%A7%D8%AE_%D9%81%D9%8A_%D8%A7%D9%84%D8%A3%D8%B1%D8%AF%D9%86.pptx&amp;action=edit&amp;mobileredirect=true,https://mfa.gov.jo/content/Climate
يسود المناخ المداري الجاف في منطقة وادي الأردن، ويتميز بارتفاع درجات الحرارة معظم أيام السنة، مع رطوبة نسبية أعلى مقارنة بالمناطق الصحراوية. هذا الإقليم المناخي يُعد من المناطق الزراعية المهمة في الأردن، حيث يُزرع فيه العديد من المحاصيل التي تحتاج إلى درجات حرارة مرتفعة ومياه وفيرة. وادي الأردن يُشكل شريطًا زراعيًا خصبًا يمتد من الشمال إلى الجنوب، ويُسهم بشكل كبير في الأمن الغذائي الوطني. المناخ المداري الجاف يُتيح زراعة محاصيل مثل الموز والحمضيات والخضروات، ويُعد من المناطق التي تعتمد على الري بشكل كبير. كما أن هذا المناخ يُسهم في تنوع الأنشطة الاقتصادية، مثل الزراعة والتجارة والسياحة. التحديات التي تواجه هذا الإقليم تشمل إدارة الموارد المائية والتكيف مع التغيرات المناخية، مما يتطلب تخطيطًا بيئيًا مستدامًا.
</a:t>
            </a:r>
          </a:p>
        </p:txBody>
      </p:sp>
      <p:sp>
        <p:nvSpPr>
          <p:cNvPr id="4" name="Slide Number Placeholder 3"/>
          <p:cNvSpPr>
            <a:spLocks noGrp="1"/>
          </p:cNvSpPr>
          <p:nvPr>
            <p:ph type="sldNum" sz="quarter" idx="5"/>
          </p:nvPr>
        </p:nvSpPr>
        <p:spPr/>
        <p:txBody>
          <a:bodyPr/>
          <a:lstStyle/>
          <a:p>
            <a:fld id="{BFDD6F49-EBB7-4CCF-97A8-E526BB28BB69}" type="slidenum">
              <a:rPr lang="en-US" smtClean="0"/>
              <a:pPr/>
              <a:t>5</a:t>
            </a:fld>
            <a:endParaRPr lang="en-US"/>
          </a:p>
        </p:txBody>
      </p:sp>
    </p:spTree>
    <p:extLst>
      <p:ext uri="{BB962C8B-B14F-4D97-AF65-F5344CB8AC3E}">
        <p14:creationId xmlns:p14="http://schemas.microsoft.com/office/powerpoint/2010/main" val="3597260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تشير هذه الشريحة إلى معلومات من الملف التالي: https://iradajo-my.sharepoint.com/personal/nesreen_sharaiha_irada_org_jo/_layouts/15/Doc.aspx?sourcedoc=%7B8492F1FD-9010-4531-A3DC-E187C0B1BF03%7D&amp;file=%D8%A7%D9%84%D9%85%D9%86%D8%A7%D8%AE_%D9%81%D9%8A_%D8%A7%D9%84%D8%A3%D8%B1%D8%AF%D9%86.pptx&amp;action=edit&amp;mobileredirect=true,https://mfa.gov.jo/content/Climate
وفقًا للدراسات البيئية، يمكن تقسيم الأردن إلى أربعة مناطق مناخية أحيائية رئيسية: مناخ البحر المتوسط، المناخ الإيراني-الطوراني، مناخ الصحراء العربية، والمناخ السوداني الذي يمثل اختراقًا استوائيًا محدودًا في الجنوب. هذه التقسيمات تعتمد على عوامل متعددة مثل الجيولوجيا، الارتفاع، نوع التربة، والنشاط الإنساني. كل منطقة من هذه المناطق تتميز بغطاء نباتي خاص بها، حيث تنتشر النباتات المتكيفة مع الجفاف في المناطق الصحراوية، بينما تزدهر النباتات التي تحتاج إلى مياه في المناطق المتوسطية. هذا التنوع البيئي يُسهم في وجود أنماط حياة مختلفة وتنوع ثقافي غني. كما أن هذه المناطق تُستخدم في تصنيفات الزراعة، الحراج، والرعي، مما يُسهم في التخطيط البيئي والاقتصادي. فهم هذه التقسيمات يُساعد في إدارة الموارد الطبيعية بشكل أفضل، ويُسهم في تعزيز الزراعة المستدامة والحفاظ على التنوع الحيوي.
</a:t>
            </a:r>
          </a:p>
        </p:txBody>
      </p:sp>
      <p:sp>
        <p:nvSpPr>
          <p:cNvPr id="4" name="Slide Number Placeholder 3"/>
          <p:cNvSpPr>
            <a:spLocks noGrp="1"/>
          </p:cNvSpPr>
          <p:nvPr>
            <p:ph type="sldNum" sz="quarter" idx="5"/>
          </p:nvPr>
        </p:nvSpPr>
        <p:spPr/>
        <p:txBody>
          <a:bodyPr/>
          <a:lstStyle/>
          <a:p>
            <a:fld id="{BFDD6F49-EBB7-4CCF-97A8-E526BB28BB69}" type="slidenum">
              <a:rPr lang="en-US" smtClean="0"/>
              <a:pPr/>
              <a:t>7</a:t>
            </a:fld>
            <a:endParaRPr lang="en-US"/>
          </a:p>
        </p:txBody>
      </p:sp>
    </p:spTree>
    <p:extLst>
      <p:ext uri="{BB962C8B-B14F-4D97-AF65-F5344CB8AC3E}">
        <p14:creationId xmlns:p14="http://schemas.microsoft.com/office/powerpoint/2010/main" val="957176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DD6F49-EBB7-4CCF-97A8-E526BB28BB69}" type="slidenum">
              <a:rPr lang="en-US" smtClean="0"/>
              <a:pPr/>
              <a:t>8</a:t>
            </a:fld>
            <a:endParaRPr lang="en-US"/>
          </a:p>
        </p:txBody>
      </p:sp>
    </p:spTree>
    <p:extLst>
      <p:ext uri="{BB962C8B-B14F-4D97-AF65-F5344CB8AC3E}">
        <p14:creationId xmlns:p14="http://schemas.microsoft.com/office/powerpoint/2010/main" val="1465930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Master" Target="../slideMasters/slideMaster2.xml"/><Relationship Id="rId1" Type="http://schemas.openxmlformats.org/officeDocument/2006/relationships/themeOverride" Target="../theme/themeOverride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Master" Target="../slideMasters/slideMaster2.xml"/><Relationship Id="rId1" Type="http://schemas.openxmlformats.org/officeDocument/2006/relationships/themeOverride" Target="../theme/themeOverride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العنوان 1">
    <p:spTree>
      <p:nvGrpSpPr>
        <p:cNvPr id="1" name=""/>
        <p:cNvGrpSpPr/>
        <p:nvPr/>
      </p:nvGrpSpPr>
      <p:grpSpPr>
        <a:xfrm>
          <a:off x="0" y="0"/>
          <a:ext cx="0" cy="0"/>
          <a:chOff x="0" y="0"/>
          <a:chExt cx="0" cy="0"/>
        </a:xfrm>
      </p:grpSpPr>
      <p:sp>
        <p:nvSpPr>
          <p:cNvPr id="4" name="عنصر نائب للتاريخ 3">
            <a:extLst>
              <a:ext uri="{FF2B5EF4-FFF2-40B4-BE49-F238E27FC236}">
                <a16:creationId xmlns:a16="http://schemas.microsoft.com/office/drawing/2014/main" id="{EAE2DAFA-435E-AAF9-8B67-495E5AFDCD91}"/>
              </a:ext>
            </a:extLst>
          </p:cNvPr>
          <p:cNvSpPr>
            <a:spLocks noGrp="1"/>
          </p:cNvSpPr>
          <p:nvPr>
            <p:ph type="dt" sz="half" idx="10"/>
          </p:nvPr>
        </p:nvSpPr>
        <p:spPr>
          <a:xfrm flipH="1">
            <a:off x="8560526" y="6453002"/>
            <a:ext cx="3494314" cy="365125"/>
          </a:xfrm>
        </p:spPr>
        <p:txBody>
          <a:bodyPr rtlCol="1"/>
          <a:lstStyle>
            <a:lvl1pPr rtl="1">
              <a:defRPr/>
            </a:lvl1pPr>
          </a:lstStyle>
          <a:p>
            <a:r>
              <a:rPr lang="en-US"/>
              <a:t>2/24/2025</a:t>
            </a:r>
          </a:p>
        </p:txBody>
      </p:sp>
      <p:sp>
        <p:nvSpPr>
          <p:cNvPr id="5" name="عنصر نائب للتذييل 4">
            <a:extLst>
              <a:ext uri="{FF2B5EF4-FFF2-40B4-BE49-F238E27FC236}">
                <a16:creationId xmlns:a16="http://schemas.microsoft.com/office/drawing/2014/main" id="{5B407A58-3351-E479-1A0C-2FF49FA42707}"/>
              </a:ext>
            </a:extLst>
          </p:cNvPr>
          <p:cNvSpPr>
            <a:spLocks noGrp="1"/>
          </p:cNvSpPr>
          <p:nvPr>
            <p:ph type="ftr" sz="quarter" idx="11"/>
          </p:nvPr>
        </p:nvSpPr>
        <p:spPr>
          <a:xfrm flipH="1">
            <a:off x="510074" y="6453002"/>
            <a:ext cx="2805405" cy="365125"/>
          </a:xfrm>
        </p:spPr>
        <p:txBody>
          <a:bodyPr rtlCol="1"/>
          <a:lstStyle>
            <a:lvl1pPr rtl="1">
              <a:defRPr/>
            </a:lvl1pPr>
          </a:lstStyle>
          <a:p>
            <a:r>
              <a:rPr lang="ar"/>
              <a:t>نموذج لنص تذييل الصفحة</a:t>
            </a:r>
          </a:p>
        </p:txBody>
      </p:sp>
      <p:sp>
        <p:nvSpPr>
          <p:cNvPr id="6" name="عنصر نائب لرقم الشريحة 5">
            <a:extLst>
              <a:ext uri="{FF2B5EF4-FFF2-40B4-BE49-F238E27FC236}">
                <a16:creationId xmlns:a16="http://schemas.microsoft.com/office/drawing/2014/main" id="{81789E10-2433-2ECB-9C92-571B583A4CF1}"/>
              </a:ext>
            </a:extLst>
          </p:cNvPr>
          <p:cNvSpPr>
            <a:spLocks noGrp="1"/>
          </p:cNvSpPr>
          <p:nvPr>
            <p:ph type="sldNum" sz="quarter" idx="12"/>
          </p:nvPr>
        </p:nvSpPr>
        <p:spPr>
          <a:xfrm flipH="1">
            <a:off x="130631" y="6453002"/>
            <a:ext cx="429207" cy="365125"/>
          </a:xfrm>
        </p:spPr>
        <p:txBody>
          <a:bodyPr rtlCol="1"/>
          <a:lstStyle>
            <a:lvl1pPr rtl="1">
              <a:defRPr/>
            </a:lvl1pPr>
          </a:lstStyle>
          <a:p>
            <a:fld id="{CC057153-B650-4DEB-B370-79DDCFDCE934}" type="slidenum">
              <a:rPr lang="en-US" smtClean="0"/>
              <a:pPr/>
              <a:t>‹#›</a:t>
            </a:fld>
            <a:endParaRPr lang="en-US"/>
          </a:p>
        </p:txBody>
      </p:sp>
      <p:sp>
        <p:nvSpPr>
          <p:cNvPr id="3" name="عنوان فرعي 2">
            <a:extLst>
              <a:ext uri="{FF2B5EF4-FFF2-40B4-BE49-F238E27FC236}">
                <a16:creationId xmlns:a16="http://schemas.microsoft.com/office/drawing/2014/main" id="{2BDC76B8-60F6-62D3-9F73-E81662203017}"/>
              </a:ext>
            </a:extLst>
          </p:cNvPr>
          <p:cNvSpPr>
            <a:spLocks noGrp="1"/>
          </p:cNvSpPr>
          <p:nvPr>
            <p:ph type="subTitle" idx="1"/>
          </p:nvPr>
        </p:nvSpPr>
        <p:spPr>
          <a:xfrm flipH="1">
            <a:off x="4921802" y="4473553"/>
            <a:ext cx="6655522" cy="1545336"/>
          </a:xfrm>
        </p:spPr>
        <p:txBody>
          <a:bodyPr rtlCol="1" anchor="b">
            <a:normAutofit/>
          </a:bodyPr>
          <a:lstStyle>
            <a:lvl1pPr marL="0" indent="0" algn="r" rtl="1">
              <a:buNone/>
              <a:defRPr sz="2200"/>
            </a:lvl1pPr>
            <a:lvl2pPr marL="457200" indent="0" algn="ctr" rtl="1">
              <a:buNone/>
              <a:defRPr sz="2000"/>
            </a:lvl2pPr>
            <a:lvl3pPr marL="914400" indent="0" algn="ctr" rtl="1">
              <a:buNone/>
              <a:defRPr sz="1800"/>
            </a:lvl3pPr>
            <a:lvl4pPr marL="1371600" indent="0" algn="ctr" rtl="1">
              <a:buNone/>
              <a:defRPr sz="1600"/>
            </a:lvl4pPr>
            <a:lvl5pPr marL="1828800" indent="0" algn="ctr" rtl="1">
              <a:buNone/>
              <a:defRPr sz="1600"/>
            </a:lvl5pPr>
            <a:lvl6pPr marL="2286000" indent="0" algn="ctr" rtl="1">
              <a:buNone/>
              <a:defRPr sz="1600"/>
            </a:lvl6pPr>
            <a:lvl7pPr marL="2743200" indent="0" algn="ctr" rtl="1">
              <a:buNone/>
              <a:defRPr sz="1600"/>
            </a:lvl7pPr>
            <a:lvl8pPr marL="3200400" indent="0" algn="ctr" rtl="1">
              <a:buNone/>
              <a:defRPr sz="1600"/>
            </a:lvl8pPr>
            <a:lvl9pPr marL="3657600" indent="0" algn="ctr" rtl="1">
              <a:buNone/>
              <a:defRPr sz="1600"/>
            </a:lvl9pPr>
          </a:lstStyle>
          <a:p>
            <a:pPr rtl="1"/>
            <a:r>
              <a:rPr lang="ar"/>
              <a:t>انقر لتحرير نمط العنوان الثانوي الرئيسي</a:t>
            </a:r>
          </a:p>
        </p:txBody>
      </p:sp>
      <p:sp>
        <p:nvSpPr>
          <p:cNvPr id="2" name="العنوان 1">
            <a:extLst>
              <a:ext uri="{FF2B5EF4-FFF2-40B4-BE49-F238E27FC236}">
                <a16:creationId xmlns:a16="http://schemas.microsoft.com/office/drawing/2014/main" id="{E4336E9A-8E96-CD8C-7598-F87632CD81CF}"/>
              </a:ext>
            </a:extLst>
          </p:cNvPr>
          <p:cNvSpPr>
            <a:spLocks noGrp="1"/>
          </p:cNvSpPr>
          <p:nvPr>
            <p:ph type="ctrTitle"/>
          </p:nvPr>
        </p:nvSpPr>
        <p:spPr>
          <a:xfrm flipH="1">
            <a:off x="4098333" y="548642"/>
            <a:ext cx="7478991" cy="3635797"/>
          </a:xfrm>
        </p:spPr>
        <p:txBody>
          <a:bodyPr rtlCol="1" anchor="t">
            <a:noAutofit/>
          </a:bodyPr>
          <a:lstStyle>
            <a:lvl1pPr algn="r" rtl="1">
              <a:defRPr sz="7200">
                <a:solidFill>
                  <a:schemeClr val="bg1"/>
                </a:solidFill>
                <a:highlight>
                  <a:srgbClr val="000000"/>
                </a:highlight>
              </a:defRPr>
            </a:lvl1pPr>
          </a:lstStyle>
          <a:p>
            <a:pPr rtl="1"/>
            <a:r>
              <a:rPr lang="ar"/>
              <a:t>انقر لتحرير نمط العنوان الرئيسي</a:t>
            </a:r>
          </a:p>
        </p:txBody>
      </p:sp>
    </p:spTree>
    <p:extLst>
      <p:ext uri="{BB962C8B-B14F-4D97-AF65-F5344CB8AC3E}">
        <p14:creationId xmlns:p14="http://schemas.microsoft.com/office/powerpoint/2010/main" val="2821467290"/>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العنوان، المحتوى 1 (الحد الأقصى)">
    <p:spTree>
      <p:nvGrpSpPr>
        <p:cNvPr id="1" name=""/>
        <p:cNvGrpSpPr/>
        <p:nvPr/>
      </p:nvGrpSpPr>
      <p:grpSpPr>
        <a:xfrm>
          <a:off x="0" y="0"/>
          <a:ext cx="0" cy="0"/>
          <a:chOff x="0" y="0"/>
          <a:chExt cx="0" cy="0"/>
        </a:xfrm>
      </p:grpSpPr>
      <p:sp>
        <p:nvSpPr>
          <p:cNvPr id="4" name="عنصر نائب للتاريخ 3">
            <a:extLst>
              <a:ext uri="{FF2B5EF4-FFF2-40B4-BE49-F238E27FC236}">
                <a16:creationId xmlns:a16="http://schemas.microsoft.com/office/drawing/2014/main" id="{0B9485D1-E172-8F0A-A425-3097B3ABCFB4}"/>
              </a:ext>
            </a:extLst>
          </p:cNvPr>
          <p:cNvSpPr>
            <a:spLocks noGrp="1"/>
          </p:cNvSpPr>
          <p:nvPr>
            <p:ph type="dt" sz="half" idx="10"/>
          </p:nvPr>
        </p:nvSpPr>
        <p:spPr>
          <a:xfrm flipH="1">
            <a:off x="8560526" y="6453002"/>
            <a:ext cx="3494314" cy="365125"/>
          </a:xfrm>
        </p:spPr>
        <p:txBody>
          <a:bodyPr rtlCol="1"/>
          <a:lstStyle>
            <a:lvl1pPr rtl="1">
              <a:defRPr/>
            </a:lvl1pPr>
          </a:lstStyle>
          <a:p>
            <a:r>
              <a:rPr lang="en-US"/>
              <a:t>2/24/2025</a:t>
            </a:r>
          </a:p>
        </p:txBody>
      </p:sp>
      <p:sp>
        <p:nvSpPr>
          <p:cNvPr id="5" name="عنصر نائب للتذييل 4">
            <a:extLst>
              <a:ext uri="{FF2B5EF4-FFF2-40B4-BE49-F238E27FC236}">
                <a16:creationId xmlns:a16="http://schemas.microsoft.com/office/drawing/2014/main" id="{B17E6B5E-6174-FD5C-41E8-FFC44C650D7E}"/>
              </a:ext>
            </a:extLst>
          </p:cNvPr>
          <p:cNvSpPr>
            <a:spLocks noGrp="1"/>
          </p:cNvSpPr>
          <p:nvPr>
            <p:ph type="ftr" sz="quarter" idx="11"/>
          </p:nvPr>
        </p:nvSpPr>
        <p:spPr>
          <a:xfrm flipH="1">
            <a:off x="510074" y="6453002"/>
            <a:ext cx="2805405" cy="365125"/>
          </a:xfrm>
        </p:spPr>
        <p:txBody>
          <a:bodyPr rtlCol="1"/>
          <a:lstStyle>
            <a:lvl1pPr rtl="1">
              <a:defRPr/>
            </a:lvl1pPr>
          </a:lstStyle>
          <a:p>
            <a:r>
              <a:rPr lang="ar"/>
              <a:t>نموذج لنص تذييل الصفحة</a:t>
            </a:r>
          </a:p>
        </p:txBody>
      </p:sp>
      <p:sp>
        <p:nvSpPr>
          <p:cNvPr id="6" name="عنصر نائب لرقم الشريحة 5">
            <a:extLst>
              <a:ext uri="{FF2B5EF4-FFF2-40B4-BE49-F238E27FC236}">
                <a16:creationId xmlns:a16="http://schemas.microsoft.com/office/drawing/2014/main" id="{4BF72154-F85B-E301-DA57-E314D7315916}"/>
              </a:ext>
            </a:extLst>
          </p:cNvPr>
          <p:cNvSpPr>
            <a:spLocks noGrp="1"/>
          </p:cNvSpPr>
          <p:nvPr>
            <p:ph type="sldNum" sz="quarter" idx="12"/>
          </p:nvPr>
        </p:nvSpPr>
        <p:spPr>
          <a:xfrm flipH="1">
            <a:off x="130631" y="6453002"/>
            <a:ext cx="429207" cy="365125"/>
          </a:xfrm>
        </p:spPr>
        <p:txBody>
          <a:bodyPr rtlCol="1"/>
          <a:lstStyle>
            <a:lvl1pPr rtl="1">
              <a:defRPr/>
            </a:lvl1pPr>
          </a:lstStyle>
          <a:p>
            <a:fld id="{CC057153-B650-4DEB-B370-79DDCFDCE934}" type="slidenum">
              <a:rPr lang="en-US" smtClean="0"/>
              <a:pPr/>
              <a:t>‹#›</a:t>
            </a:fld>
            <a:endParaRPr lang="en-US"/>
          </a:p>
        </p:txBody>
      </p:sp>
      <p:sp>
        <p:nvSpPr>
          <p:cNvPr id="3" name="عنصر نائب للمحتوى 2">
            <a:extLst>
              <a:ext uri="{FF2B5EF4-FFF2-40B4-BE49-F238E27FC236}">
                <a16:creationId xmlns:a16="http://schemas.microsoft.com/office/drawing/2014/main" id="{6C2DD052-3E45-E789-01F8-33250024ECBD}"/>
              </a:ext>
            </a:extLst>
          </p:cNvPr>
          <p:cNvSpPr>
            <a:spLocks noGrp="1"/>
          </p:cNvSpPr>
          <p:nvPr>
            <p:ph idx="1"/>
          </p:nvPr>
        </p:nvSpPr>
        <p:spPr>
          <a:xfrm flipH="1">
            <a:off x="130632" y="1044465"/>
            <a:ext cx="11924209" cy="5408535"/>
          </a:xfrm>
        </p:spPr>
        <p:txBody>
          <a:bodyPr rtlCol="1"/>
          <a:lstStyle>
            <a:lvl1pPr rtl="1">
              <a:defRPr/>
            </a:lvl1pPr>
            <a:lvl2pPr rtl="1">
              <a:defRPr/>
            </a:lvl2pPr>
            <a:lvl3pPr rtl="1">
              <a:defRPr/>
            </a:lvl3pPr>
            <a:lvl4pPr rtl="1">
              <a:defRPr/>
            </a:lvl4pPr>
            <a:lvl5pPr rtl="1">
              <a:defRPr/>
            </a:lvl5pPr>
          </a:lstStyle>
          <a:p>
            <a:pPr lvl="0" rtl="1"/>
            <a:r>
              <a:rPr lang="ar"/>
              <a:t>انقر لتحرير أنماط النص الرئيسي</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p>
        </p:txBody>
      </p:sp>
      <p:sp>
        <p:nvSpPr>
          <p:cNvPr id="2" name="العنوان 1">
            <a:extLst>
              <a:ext uri="{FF2B5EF4-FFF2-40B4-BE49-F238E27FC236}">
                <a16:creationId xmlns:a16="http://schemas.microsoft.com/office/drawing/2014/main" id="{BC7433D9-FD02-59E2-0F81-A0B7201D2DA0}"/>
              </a:ext>
            </a:extLst>
          </p:cNvPr>
          <p:cNvSpPr>
            <a:spLocks noGrp="1"/>
          </p:cNvSpPr>
          <p:nvPr>
            <p:ph type="title"/>
          </p:nvPr>
        </p:nvSpPr>
        <p:spPr>
          <a:xfrm flipH="1">
            <a:off x="130632" y="151597"/>
            <a:ext cx="11924209" cy="715505"/>
          </a:xfrm>
        </p:spPr>
        <p:txBody>
          <a:bodyPr rtlCol="1" anchor="ctr">
            <a:noAutofit/>
          </a:bodyPr>
          <a:lstStyle>
            <a:lvl1pPr algn="r" rtl="1">
              <a:defRPr sz="4000">
                <a:solidFill>
                  <a:schemeClr val="tx1"/>
                </a:solidFill>
              </a:defRPr>
            </a:lvl1pPr>
          </a:lstStyle>
          <a:p>
            <a:pPr rtl="1"/>
            <a:r>
              <a:rPr lang="ar"/>
              <a:t>انقر لتحرير نمط العنوان الرئيسي</a:t>
            </a:r>
            <a:endParaRPr lang="en-US"/>
          </a:p>
        </p:txBody>
      </p:sp>
    </p:spTree>
    <p:extLst>
      <p:ext uri="{BB962C8B-B14F-4D97-AF65-F5344CB8AC3E}">
        <p14:creationId xmlns:p14="http://schemas.microsoft.com/office/powerpoint/2010/main" val="209021730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صورة المحتوى 17">
    <p:bg>
      <p:bgPr>
        <a:solidFill>
          <a:schemeClr val="accent1"/>
        </a:solidFill>
        <a:effectLst/>
      </p:bgPr>
    </p:bg>
    <p:spTree>
      <p:nvGrpSpPr>
        <p:cNvPr id="1" name=""/>
        <p:cNvGrpSpPr/>
        <p:nvPr/>
      </p:nvGrpSpPr>
      <p:grpSpPr>
        <a:xfrm>
          <a:off x="0" y="0"/>
          <a:ext cx="0" cy="0"/>
          <a:chOff x="0" y="0"/>
          <a:chExt cx="0" cy="0"/>
        </a:xfrm>
      </p:grpSpPr>
      <p:sp>
        <p:nvSpPr>
          <p:cNvPr id="3" name="الشكل">
            <a:extLst>
              <a:ext uri="{FF2B5EF4-FFF2-40B4-BE49-F238E27FC236}">
                <a16:creationId xmlns:a16="http://schemas.microsoft.com/office/drawing/2014/main" id="{54A554AB-0E36-E9A9-8863-3E43418AB077}"/>
              </a:ext>
            </a:extLst>
          </p:cNvPr>
          <p:cNvSpPr/>
          <p:nvPr userDrawn="1"/>
        </p:nvSpPr>
        <p:spPr>
          <a:xfrm flipH="1">
            <a:off x="7988478" y="2708045"/>
            <a:ext cx="3371528" cy="3371528"/>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noProof="0">
              <a:solidFill>
                <a:schemeClr val="lt1"/>
              </a:solidFill>
              <a:latin typeface="Karla"/>
              <a:ea typeface="Karla"/>
              <a:cs typeface="Karla"/>
              <a:sym typeface="Karla"/>
            </a:endParaRPr>
          </a:p>
        </p:txBody>
      </p:sp>
      <p:sp>
        <p:nvSpPr>
          <p:cNvPr id="13" name="الشكل">
            <a:extLst>
              <a:ext uri="{FF2B5EF4-FFF2-40B4-BE49-F238E27FC236}">
                <a16:creationId xmlns:a16="http://schemas.microsoft.com/office/drawing/2014/main" id="{9E4EAC90-E4E5-04A2-1118-EC2FBEB9EA9C}"/>
              </a:ext>
            </a:extLst>
          </p:cNvPr>
          <p:cNvSpPr/>
          <p:nvPr/>
        </p:nvSpPr>
        <p:spPr>
          <a:xfrm flipH="1">
            <a:off x="7988478" y="2708045"/>
            <a:ext cx="3371528" cy="3371528"/>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noProof="0">
              <a:solidFill>
                <a:schemeClr val="lt1"/>
              </a:solidFill>
              <a:latin typeface="Karla"/>
              <a:ea typeface="Karla"/>
              <a:cs typeface="Karla"/>
              <a:sym typeface="Karla"/>
            </a:endParaRPr>
          </a:p>
        </p:txBody>
      </p:sp>
      <p:sp>
        <p:nvSpPr>
          <p:cNvPr id="14" name="عنصر نائب للصورة 9">
            <a:extLst>
              <a:ext uri="{FF2B5EF4-FFF2-40B4-BE49-F238E27FC236}">
                <a16:creationId xmlns:a16="http://schemas.microsoft.com/office/drawing/2014/main" id="{45302256-50E1-63D4-DF8F-E894A8CF602C}"/>
              </a:ext>
            </a:extLst>
          </p:cNvPr>
          <p:cNvSpPr>
            <a:spLocks noGrp="1" noChangeAspect="1"/>
          </p:cNvSpPr>
          <p:nvPr>
            <p:ph type="pic" sz="quarter" idx="10"/>
          </p:nvPr>
        </p:nvSpPr>
        <p:spPr>
          <a:xfrm flipH="1">
            <a:off x="8118311" y="2509157"/>
            <a:ext cx="3342168" cy="3342168"/>
          </a:xfrm>
          <a:prstGeom prst="ellipse">
            <a:avLst/>
          </a:prstGeom>
          <a:blipFill dpi="0" rotWithShape="1">
            <a:blip r:embed="rId2">
              <a:alphaModFix amt="75000"/>
            </a:blip>
            <a:srcRect/>
            <a:stretch>
              <a:fillRect/>
            </a:stretch>
          </a:blipFill>
          <a:ln w="25400">
            <a:solidFill>
              <a:schemeClr val="tx1"/>
            </a:solidFill>
          </a:ln>
        </p:spPr>
        <p:txBody>
          <a:bodyPr vert="horz" lIns="91440" tIns="0" rIns="0" bIns="0" rtlCol="1">
            <a:noAutofit/>
          </a:bodyPr>
          <a:lstStyle>
            <a:lvl1pPr algn="r" rtl="1">
              <a:defRPr lang="en-US" sz="2400" b="0" i="0" noProof="0"/>
            </a:lvl1pPr>
          </a:lstStyle>
          <a:p>
            <a:pPr marL="0" lvl="0" indent="0" rtl="1">
              <a:lnSpc>
                <a:spcPct val="150000"/>
              </a:lnSpc>
              <a:buFontTx/>
              <a:buNone/>
            </a:pPr>
            <a:r>
              <a:rPr lang="ar" noProof="0"/>
              <a:t>انقر فوق الأيقونة لإضافة صورة</a:t>
            </a:r>
          </a:p>
        </p:txBody>
      </p:sp>
      <p:sp>
        <p:nvSpPr>
          <p:cNvPr id="15" name="عنصر نائب للتاريخ 3">
            <a:extLst>
              <a:ext uri="{FF2B5EF4-FFF2-40B4-BE49-F238E27FC236}">
                <a16:creationId xmlns:a16="http://schemas.microsoft.com/office/drawing/2014/main" id="{DAD413C4-D035-DD62-FD45-4405788FA19D}"/>
              </a:ext>
            </a:extLst>
          </p:cNvPr>
          <p:cNvSpPr>
            <a:spLocks noGrp="1"/>
          </p:cNvSpPr>
          <p:nvPr>
            <p:ph type="dt" sz="half" idx="2"/>
          </p:nvPr>
        </p:nvSpPr>
        <p:spPr>
          <a:xfrm flipH="1">
            <a:off x="8085039" y="6453002"/>
            <a:ext cx="3494314" cy="365125"/>
          </a:xfrm>
          <a:prstGeom prst="rect">
            <a:avLst/>
          </a:prstGeom>
        </p:spPr>
        <p:txBody>
          <a:bodyPr rtlCol="1"/>
          <a:lstStyle>
            <a:lvl1pPr algn="r" rtl="1">
              <a:defRPr sz="1200"/>
            </a:lvl1pPr>
          </a:lstStyle>
          <a:p>
            <a:endParaRPr lang="en-US"/>
          </a:p>
        </p:txBody>
      </p:sp>
      <p:sp>
        <p:nvSpPr>
          <p:cNvPr id="16" name="عنصر نائب للتذييل 4">
            <a:extLst>
              <a:ext uri="{FF2B5EF4-FFF2-40B4-BE49-F238E27FC236}">
                <a16:creationId xmlns:a16="http://schemas.microsoft.com/office/drawing/2014/main" id="{9BEDF69E-EA10-1E0F-F9E5-910C4A0B8246}"/>
              </a:ext>
            </a:extLst>
          </p:cNvPr>
          <p:cNvSpPr>
            <a:spLocks noGrp="1"/>
          </p:cNvSpPr>
          <p:nvPr>
            <p:ph type="ftr" sz="quarter" idx="3"/>
          </p:nvPr>
        </p:nvSpPr>
        <p:spPr>
          <a:xfrm flipH="1">
            <a:off x="992091" y="6453002"/>
            <a:ext cx="2805405" cy="365125"/>
          </a:xfrm>
          <a:prstGeom prst="rect">
            <a:avLst/>
          </a:prstGeom>
        </p:spPr>
        <p:txBody>
          <a:bodyPr rtlCol="1"/>
          <a:lstStyle>
            <a:lvl1pPr algn="r" rtl="1">
              <a:defRPr sz="1200"/>
            </a:lvl1pPr>
          </a:lstStyle>
          <a:p>
            <a:endParaRPr lang="en-US"/>
          </a:p>
        </p:txBody>
      </p:sp>
      <p:sp>
        <p:nvSpPr>
          <p:cNvPr id="17" name="عنصر نائب لرقم الشريحة 5">
            <a:extLst>
              <a:ext uri="{FF2B5EF4-FFF2-40B4-BE49-F238E27FC236}">
                <a16:creationId xmlns:a16="http://schemas.microsoft.com/office/drawing/2014/main" id="{DCB35B61-0AD3-6A51-E110-CE7FA57D4F8A}"/>
              </a:ext>
            </a:extLst>
          </p:cNvPr>
          <p:cNvSpPr>
            <a:spLocks noGrp="1"/>
          </p:cNvSpPr>
          <p:nvPr>
            <p:ph type="sldNum" sz="quarter" idx="4"/>
          </p:nvPr>
        </p:nvSpPr>
        <p:spPr>
          <a:xfrm flipH="1">
            <a:off x="612648" y="6453002"/>
            <a:ext cx="429207" cy="365125"/>
          </a:xfrm>
          <a:prstGeom prst="rect">
            <a:avLst/>
          </a:prstGeom>
        </p:spPr>
        <p:txBody>
          <a:bodyPr rtlCol="1"/>
          <a:lstStyle>
            <a:lvl1pPr algn="r" rtl="1">
              <a:defRPr sz="1200"/>
            </a:lvl1pPr>
          </a:lstStyle>
          <a:p>
            <a:fld id="{CC057153-B650-4DEB-B370-79DDCFDCE934}" type="slidenum">
              <a:rPr lang="en-US" smtClean="0"/>
              <a:pPr/>
              <a:t>‹#›</a:t>
            </a:fld>
            <a:endParaRPr lang="en-US"/>
          </a:p>
        </p:txBody>
      </p:sp>
      <p:sp>
        <p:nvSpPr>
          <p:cNvPr id="8" name="عنصر نائب للمحتوى 7">
            <a:extLst>
              <a:ext uri="{FF2B5EF4-FFF2-40B4-BE49-F238E27FC236}">
                <a16:creationId xmlns:a16="http://schemas.microsoft.com/office/drawing/2014/main" id="{83F7B03F-5EDA-605B-1A2E-F48896E48939}"/>
              </a:ext>
            </a:extLst>
          </p:cNvPr>
          <p:cNvSpPr>
            <a:spLocks noGrp="1"/>
          </p:cNvSpPr>
          <p:nvPr>
            <p:ph sz="quarter" idx="14"/>
          </p:nvPr>
        </p:nvSpPr>
        <p:spPr>
          <a:xfrm flipH="1">
            <a:off x="614362" y="549275"/>
            <a:ext cx="6561138" cy="5759450"/>
          </a:xfrm>
        </p:spPr>
        <p:txBody>
          <a:bodyPr rtlCol="1"/>
          <a:lstStyle>
            <a:lvl1pPr rtl="1">
              <a:defRPr/>
            </a:lvl1pPr>
            <a:lvl2pPr rtl="1">
              <a:defRPr/>
            </a:lvl2pPr>
            <a:lvl3pPr rtl="1">
              <a:defRPr/>
            </a:lvl3pPr>
            <a:lvl4pPr rtl="1">
              <a:defRPr/>
            </a:lvl4pPr>
            <a:lvl5pPr rtl="1">
              <a:defRPr/>
            </a:lvl5pPr>
          </a:lstStyle>
          <a:p>
            <a:pPr lvl="0" rtl="1"/>
            <a:r>
              <a:rPr lang="ar"/>
              <a:t>انقر لتحرير أنماط النص الرئيسي</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p>
        </p:txBody>
      </p:sp>
      <p:sp>
        <p:nvSpPr>
          <p:cNvPr id="2" name="العنوان 1">
            <a:extLst>
              <a:ext uri="{FF2B5EF4-FFF2-40B4-BE49-F238E27FC236}">
                <a16:creationId xmlns:a16="http://schemas.microsoft.com/office/drawing/2014/main" id="{FAF3BB49-A328-F121-7F27-DEB7C3CC2B0F}"/>
              </a:ext>
            </a:extLst>
          </p:cNvPr>
          <p:cNvSpPr>
            <a:spLocks noGrp="1"/>
          </p:cNvSpPr>
          <p:nvPr>
            <p:ph type="title"/>
          </p:nvPr>
        </p:nvSpPr>
        <p:spPr>
          <a:xfrm flipH="1">
            <a:off x="7919719" y="550217"/>
            <a:ext cx="3657603" cy="1453896"/>
          </a:xfrm>
        </p:spPr>
        <p:txBody>
          <a:bodyPr rtlCol="1" anchor="t">
            <a:normAutofit/>
          </a:bodyPr>
          <a:lstStyle>
            <a:lvl1pPr algn="r" rtl="1">
              <a:defRPr sz="3200"/>
            </a:lvl1pPr>
          </a:lstStyle>
          <a:p>
            <a:pPr rtl="1"/>
            <a:r>
              <a:rPr lang="ar"/>
              <a:t>انقر لتحرير نمط العنوان الرئيسي</a:t>
            </a:r>
          </a:p>
        </p:txBody>
      </p:sp>
    </p:spTree>
    <p:extLst>
      <p:ext uri="{BB962C8B-B14F-4D97-AF65-F5344CB8AC3E}">
        <p14:creationId xmlns:p14="http://schemas.microsoft.com/office/powerpoint/2010/main" val="379442638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الرقم الكبير 1">
    <p:bg>
      <p:bgPr>
        <a:solidFill>
          <a:schemeClr val="accent2"/>
        </a:solidFill>
        <a:effectLst/>
      </p:bgPr>
    </p:bg>
    <p:spTree>
      <p:nvGrpSpPr>
        <p:cNvPr id="1" name=""/>
        <p:cNvGrpSpPr/>
        <p:nvPr/>
      </p:nvGrpSpPr>
      <p:grpSpPr>
        <a:xfrm>
          <a:off x="0" y="0"/>
          <a:ext cx="0" cy="0"/>
          <a:chOff x="0" y="0"/>
          <a:chExt cx="0" cy="0"/>
        </a:xfrm>
      </p:grpSpPr>
      <p:grpSp>
        <p:nvGrpSpPr>
          <p:cNvPr id="15" name="المجموعة 14">
            <a:extLst>
              <a:ext uri="{FF2B5EF4-FFF2-40B4-BE49-F238E27FC236}">
                <a16:creationId xmlns:a16="http://schemas.microsoft.com/office/drawing/2014/main" id="{51B2BB27-593B-A70C-746E-96E4FCA30AFE}"/>
              </a:ext>
            </a:extLst>
          </p:cNvPr>
          <p:cNvGrpSpPr/>
          <p:nvPr/>
        </p:nvGrpSpPr>
        <p:grpSpPr>
          <a:xfrm flipH="1">
            <a:off x="452064" y="432504"/>
            <a:ext cx="11287872" cy="4726236"/>
            <a:chOff x="521208" y="647905"/>
            <a:chExt cx="11365969" cy="5565740"/>
          </a:xfrm>
        </p:grpSpPr>
        <p:sp>
          <p:nvSpPr>
            <p:cNvPr id="16" name="الشكل">
              <a:extLst>
                <a:ext uri="{FF2B5EF4-FFF2-40B4-BE49-F238E27FC236}">
                  <a16:creationId xmlns:a16="http://schemas.microsoft.com/office/drawing/2014/main" id="{D6BB408E-BAF2-FC5E-2437-A3A07CE32246}"/>
                </a:ext>
              </a:extLst>
            </p:cNvPr>
            <p:cNvSpPr/>
            <p:nvPr/>
          </p:nvSpPr>
          <p:spPr>
            <a:xfrm>
              <a:off x="725402" y="1009217"/>
              <a:ext cx="11161775" cy="5204428"/>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sp>
          <p:nvSpPr>
            <p:cNvPr id="17" name="الشكل">
              <a:extLst>
                <a:ext uri="{FF2B5EF4-FFF2-40B4-BE49-F238E27FC236}">
                  <a16:creationId xmlns:a16="http://schemas.microsoft.com/office/drawing/2014/main" id="{50ED3D8C-1A1A-675D-535E-A38D8522E40E}"/>
                </a:ext>
              </a:extLst>
            </p:cNvPr>
            <p:cNvSpPr/>
            <p:nvPr/>
          </p:nvSpPr>
          <p:spPr>
            <a:xfrm>
              <a:off x="521208" y="647905"/>
              <a:ext cx="11158238" cy="5370984"/>
            </a:xfrm>
            <a:prstGeom prst="rect">
              <a:avLst/>
            </a:pr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grpSp>
      <p:sp>
        <p:nvSpPr>
          <p:cNvPr id="22" name="عنصر نائب للتاريخ 3">
            <a:extLst>
              <a:ext uri="{FF2B5EF4-FFF2-40B4-BE49-F238E27FC236}">
                <a16:creationId xmlns:a16="http://schemas.microsoft.com/office/drawing/2014/main" id="{22A66431-0131-0F5F-979C-9731039E7009}"/>
              </a:ext>
            </a:extLst>
          </p:cNvPr>
          <p:cNvSpPr>
            <a:spLocks noGrp="1"/>
          </p:cNvSpPr>
          <p:nvPr>
            <p:ph type="dt" sz="half" idx="2"/>
          </p:nvPr>
        </p:nvSpPr>
        <p:spPr>
          <a:xfrm flipH="1">
            <a:off x="8085039" y="6453002"/>
            <a:ext cx="3494314" cy="365125"/>
          </a:xfrm>
          <a:prstGeom prst="rect">
            <a:avLst/>
          </a:prstGeom>
        </p:spPr>
        <p:txBody>
          <a:bodyPr rtlCol="1"/>
          <a:lstStyle>
            <a:lvl1pPr algn="r" rtl="1">
              <a:defRPr sz="1200"/>
            </a:lvl1pPr>
          </a:lstStyle>
          <a:p>
            <a:endParaRPr lang="en-US"/>
          </a:p>
        </p:txBody>
      </p:sp>
      <p:sp>
        <p:nvSpPr>
          <p:cNvPr id="23" name="عنصر نائب للتذييل 4">
            <a:extLst>
              <a:ext uri="{FF2B5EF4-FFF2-40B4-BE49-F238E27FC236}">
                <a16:creationId xmlns:a16="http://schemas.microsoft.com/office/drawing/2014/main" id="{00B915C9-DB12-0F97-B23A-E36FDC59AD74}"/>
              </a:ext>
            </a:extLst>
          </p:cNvPr>
          <p:cNvSpPr>
            <a:spLocks noGrp="1"/>
          </p:cNvSpPr>
          <p:nvPr>
            <p:ph type="ftr" sz="quarter" idx="3"/>
          </p:nvPr>
        </p:nvSpPr>
        <p:spPr>
          <a:xfrm flipH="1">
            <a:off x="992091" y="6453002"/>
            <a:ext cx="2805405" cy="365125"/>
          </a:xfrm>
          <a:prstGeom prst="rect">
            <a:avLst/>
          </a:prstGeom>
        </p:spPr>
        <p:txBody>
          <a:bodyPr rtlCol="1"/>
          <a:lstStyle>
            <a:lvl1pPr algn="r" rtl="1">
              <a:defRPr sz="1200"/>
            </a:lvl1pPr>
          </a:lstStyle>
          <a:p>
            <a:endParaRPr lang="en-US"/>
          </a:p>
        </p:txBody>
      </p:sp>
      <p:sp>
        <p:nvSpPr>
          <p:cNvPr id="24" name="عنصر نائب لرقم الشريحة 5">
            <a:extLst>
              <a:ext uri="{FF2B5EF4-FFF2-40B4-BE49-F238E27FC236}">
                <a16:creationId xmlns:a16="http://schemas.microsoft.com/office/drawing/2014/main" id="{2CAB59AD-2A8C-2C75-0DA6-82ACDFC40A80}"/>
              </a:ext>
            </a:extLst>
          </p:cNvPr>
          <p:cNvSpPr>
            <a:spLocks noGrp="1"/>
          </p:cNvSpPr>
          <p:nvPr>
            <p:ph type="sldNum" sz="quarter" idx="4"/>
          </p:nvPr>
        </p:nvSpPr>
        <p:spPr>
          <a:xfrm flipH="1">
            <a:off x="612648" y="6453002"/>
            <a:ext cx="429207" cy="365125"/>
          </a:xfrm>
          <a:prstGeom prst="rect">
            <a:avLst/>
          </a:prstGeom>
        </p:spPr>
        <p:txBody>
          <a:bodyPr rtlCol="1"/>
          <a:lstStyle>
            <a:lvl1pPr algn="r" rtl="1">
              <a:defRPr sz="1200"/>
            </a:lvl1pPr>
          </a:lstStyle>
          <a:p>
            <a:fld id="{CC057153-B650-4DEB-B370-79DDCFDCE934}" type="slidenum">
              <a:rPr lang="en-US" smtClean="0"/>
              <a:pPr/>
              <a:t>‹#›</a:t>
            </a:fld>
            <a:endParaRPr lang="en-US"/>
          </a:p>
        </p:txBody>
      </p:sp>
      <p:sp>
        <p:nvSpPr>
          <p:cNvPr id="3" name="عنوان فرعي 2">
            <a:extLst>
              <a:ext uri="{FF2B5EF4-FFF2-40B4-BE49-F238E27FC236}">
                <a16:creationId xmlns:a16="http://schemas.microsoft.com/office/drawing/2014/main" id="{2BDC76B8-60F6-62D3-9F73-E81662203017}"/>
              </a:ext>
            </a:extLst>
          </p:cNvPr>
          <p:cNvSpPr>
            <a:spLocks noGrp="1"/>
          </p:cNvSpPr>
          <p:nvPr>
            <p:ph type="subTitle" idx="1"/>
          </p:nvPr>
        </p:nvSpPr>
        <p:spPr>
          <a:xfrm flipH="1">
            <a:off x="2846197" y="5416242"/>
            <a:ext cx="6499606" cy="1036760"/>
          </a:xfrm>
        </p:spPr>
        <p:txBody>
          <a:bodyPr rtlCol="1" anchor="ctr">
            <a:normAutofit/>
          </a:bodyPr>
          <a:lstStyle>
            <a:lvl1pPr marL="0" indent="0" algn="ctr" rtl="1">
              <a:buNone/>
              <a:defRPr sz="2800" cap="none" baseline="0">
                <a:solidFill>
                  <a:schemeClr val="tx1"/>
                </a:solidFill>
              </a:defRPr>
            </a:lvl1pPr>
            <a:lvl2pPr marL="457200" indent="0" algn="ctr" rtl="1">
              <a:buNone/>
              <a:defRPr sz="2000"/>
            </a:lvl2pPr>
            <a:lvl3pPr marL="914400" indent="0" algn="ctr" rtl="1">
              <a:buNone/>
              <a:defRPr sz="1800"/>
            </a:lvl3pPr>
            <a:lvl4pPr marL="1371600" indent="0" algn="ctr" rtl="1">
              <a:buNone/>
              <a:defRPr sz="1600"/>
            </a:lvl4pPr>
            <a:lvl5pPr marL="1828800" indent="0" algn="ctr" rtl="1">
              <a:buNone/>
              <a:defRPr sz="1600"/>
            </a:lvl5pPr>
            <a:lvl6pPr marL="2286000" indent="0" algn="ctr" rtl="1">
              <a:buNone/>
              <a:defRPr sz="1600"/>
            </a:lvl6pPr>
            <a:lvl7pPr marL="2743200" indent="0" algn="ctr" rtl="1">
              <a:buNone/>
              <a:defRPr sz="1600"/>
            </a:lvl7pPr>
            <a:lvl8pPr marL="3200400" indent="0" algn="ctr" rtl="1">
              <a:buNone/>
              <a:defRPr sz="1600"/>
            </a:lvl8pPr>
            <a:lvl9pPr marL="3657600" indent="0" algn="ctr" rtl="1">
              <a:buNone/>
              <a:defRPr sz="1600"/>
            </a:lvl9pPr>
          </a:lstStyle>
          <a:p>
            <a:pPr rtl="1"/>
            <a:r>
              <a:rPr lang="ar"/>
              <a:t>انقر لتحرير نمط العنوان الثانوي الرئيسي</a:t>
            </a:r>
            <a:endParaRPr lang="en-US" dirty="0"/>
          </a:p>
        </p:txBody>
      </p:sp>
      <p:sp>
        <p:nvSpPr>
          <p:cNvPr id="2" name="العنوان 1">
            <a:extLst>
              <a:ext uri="{FF2B5EF4-FFF2-40B4-BE49-F238E27FC236}">
                <a16:creationId xmlns:a16="http://schemas.microsoft.com/office/drawing/2014/main" id="{E4336E9A-8E96-CD8C-7598-F87632CD81CF}"/>
              </a:ext>
            </a:extLst>
          </p:cNvPr>
          <p:cNvSpPr>
            <a:spLocks noGrp="1"/>
          </p:cNvSpPr>
          <p:nvPr>
            <p:ph type="ctrTitle" hasCustomPrompt="1"/>
          </p:nvPr>
        </p:nvSpPr>
        <p:spPr>
          <a:xfrm flipH="1">
            <a:off x="913496" y="655532"/>
            <a:ext cx="10583560" cy="4114800"/>
          </a:xfrm>
        </p:spPr>
        <p:txBody>
          <a:bodyPr tIns="182880" bIns="0" rtlCol="1" anchor="ctr">
            <a:normAutofit/>
          </a:bodyPr>
          <a:lstStyle>
            <a:lvl1pPr algn="ctr" rtl="1">
              <a:defRPr sz="23200">
                <a:solidFill>
                  <a:schemeClr val="tx1"/>
                </a:solidFill>
              </a:defRPr>
            </a:lvl1pPr>
          </a:lstStyle>
          <a:p>
            <a:pPr rtl="1"/>
            <a:r>
              <a:rPr lang="ar"/>
              <a:t>##%</a:t>
            </a:r>
          </a:p>
        </p:txBody>
      </p:sp>
    </p:spTree>
    <p:extLst>
      <p:ext uri="{BB962C8B-B14F-4D97-AF65-F5344CB8AC3E}">
        <p14:creationId xmlns:p14="http://schemas.microsoft.com/office/powerpoint/2010/main" val="1737309900"/>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1_الرقم الكبير 1">
    <p:bg>
      <p:bgPr>
        <a:solidFill>
          <a:schemeClr val="accent3"/>
        </a:solidFill>
        <a:effectLst/>
      </p:bgPr>
    </p:bg>
    <p:spTree>
      <p:nvGrpSpPr>
        <p:cNvPr id="1" name=""/>
        <p:cNvGrpSpPr/>
        <p:nvPr/>
      </p:nvGrpSpPr>
      <p:grpSpPr>
        <a:xfrm>
          <a:off x="0" y="0"/>
          <a:ext cx="0" cy="0"/>
          <a:chOff x="0" y="0"/>
          <a:chExt cx="0" cy="0"/>
        </a:xfrm>
      </p:grpSpPr>
      <p:grpSp>
        <p:nvGrpSpPr>
          <p:cNvPr id="15" name="المجموعة 14">
            <a:extLst>
              <a:ext uri="{FF2B5EF4-FFF2-40B4-BE49-F238E27FC236}">
                <a16:creationId xmlns:a16="http://schemas.microsoft.com/office/drawing/2014/main" id="{51B2BB27-593B-A70C-746E-96E4FCA30AFE}"/>
              </a:ext>
            </a:extLst>
          </p:cNvPr>
          <p:cNvGrpSpPr/>
          <p:nvPr/>
        </p:nvGrpSpPr>
        <p:grpSpPr>
          <a:xfrm flipH="1">
            <a:off x="452064" y="1726766"/>
            <a:ext cx="11287872" cy="4726236"/>
            <a:chOff x="521208" y="647905"/>
            <a:chExt cx="11365969" cy="5565740"/>
          </a:xfrm>
        </p:grpSpPr>
        <p:sp>
          <p:nvSpPr>
            <p:cNvPr id="16" name="الشكل">
              <a:extLst>
                <a:ext uri="{FF2B5EF4-FFF2-40B4-BE49-F238E27FC236}">
                  <a16:creationId xmlns:a16="http://schemas.microsoft.com/office/drawing/2014/main" id="{D6BB408E-BAF2-FC5E-2437-A3A07CE32246}"/>
                </a:ext>
              </a:extLst>
            </p:cNvPr>
            <p:cNvSpPr/>
            <p:nvPr/>
          </p:nvSpPr>
          <p:spPr>
            <a:xfrm>
              <a:off x="725402" y="1009217"/>
              <a:ext cx="11161775" cy="5204428"/>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sp>
          <p:nvSpPr>
            <p:cNvPr id="17" name="الشكل">
              <a:extLst>
                <a:ext uri="{FF2B5EF4-FFF2-40B4-BE49-F238E27FC236}">
                  <a16:creationId xmlns:a16="http://schemas.microsoft.com/office/drawing/2014/main" id="{50ED3D8C-1A1A-675D-535E-A38D8522E40E}"/>
                </a:ext>
              </a:extLst>
            </p:cNvPr>
            <p:cNvSpPr/>
            <p:nvPr/>
          </p:nvSpPr>
          <p:spPr>
            <a:xfrm>
              <a:off x="521208" y="647905"/>
              <a:ext cx="11158238" cy="5370984"/>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grpSp>
      <p:sp>
        <p:nvSpPr>
          <p:cNvPr id="4" name="عنصر نائب للتاريخ 3">
            <a:extLst>
              <a:ext uri="{FF2B5EF4-FFF2-40B4-BE49-F238E27FC236}">
                <a16:creationId xmlns:a16="http://schemas.microsoft.com/office/drawing/2014/main" id="{F067C9E2-F7EA-DD57-F153-DC5F049B05EC}"/>
              </a:ext>
            </a:extLst>
          </p:cNvPr>
          <p:cNvSpPr>
            <a:spLocks noGrp="1"/>
          </p:cNvSpPr>
          <p:nvPr>
            <p:ph type="dt" sz="half" idx="2"/>
          </p:nvPr>
        </p:nvSpPr>
        <p:spPr>
          <a:xfrm flipH="1">
            <a:off x="8085039" y="6453002"/>
            <a:ext cx="3494314" cy="365125"/>
          </a:xfrm>
          <a:prstGeom prst="rect">
            <a:avLst/>
          </a:prstGeom>
        </p:spPr>
        <p:txBody>
          <a:bodyPr rtlCol="1"/>
          <a:lstStyle>
            <a:lvl1pPr algn="r" rtl="1">
              <a:defRPr sz="1200"/>
            </a:lvl1pPr>
          </a:lstStyle>
          <a:p>
            <a:endParaRPr lang="en-US"/>
          </a:p>
        </p:txBody>
      </p:sp>
      <p:sp>
        <p:nvSpPr>
          <p:cNvPr id="5" name="عنصر نائب للتذييل 4">
            <a:extLst>
              <a:ext uri="{FF2B5EF4-FFF2-40B4-BE49-F238E27FC236}">
                <a16:creationId xmlns:a16="http://schemas.microsoft.com/office/drawing/2014/main" id="{C6C186D5-A44A-55E5-9D8F-E0D1A439218D}"/>
              </a:ext>
            </a:extLst>
          </p:cNvPr>
          <p:cNvSpPr>
            <a:spLocks noGrp="1"/>
          </p:cNvSpPr>
          <p:nvPr>
            <p:ph type="ftr" sz="quarter" idx="3"/>
          </p:nvPr>
        </p:nvSpPr>
        <p:spPr>
          <a:xfrm flipH="1">
            <a:off x="992091" y="6453002"/>
            <a:ext cx="2805405" cy="365125"/>
          </a:xfrm>
          <a:prstGeom prst="rect">
            <a:avLst/>
          </a:prstGeom>
        </p:spPr>
        <p:txBody>
          <a:bodyPr rtlCol="1"/>
          <a:lstStyle>
            <a:lvl1pPr algn="r" rtl="1">
              <a:defRPr sz="1200"/>
            </a:lvl1pPr>
          </a:lstStyle>
          <a:p>
            <a:endParaRPr lang="en-US"/>
          </a:p>
        </p:txBody>
      </p:sp>
      <p:sp>
        <p:nvSpPr>
          <p:cNvPr id="6" name="عنصر نائب لرقم الشريحة 5">
            <a:extLst>
              <a:ext uri="{FF2B5EF4-FFF2-40B4-BE49-F238E27FC236}">
                <a16:creationId xmlns:a16="http://schemas.microsoft.com/office/drawing/2014/main" id="{561804B9-1E9E-00E8-EABC-8027DFF3EAED}"/>
              </a:ext>
            </a:extLst>
          </p:cNvPr>
          <p:cNvSpPr>
            <a:spLocks noGrp="1"/>
          </p:cNvSpPr>
          <p:nvPr>
            <p:ph type="sldNum" sz="quarter" idx="4"/>
          </p:nvPr>
        </p:nvSpPr>
        <p:spPr>
          <a:xfrm flipH="1">
            <a:off x="612648" y="6453002"/>
            <a:ext cx="429207" cy="365125"/>
          </a:xfrm>
          <a:prstGeom prst="rect">
            <a:avLst/>
          </a:prstGeom>
        </p:spPr>
        <p:txBody>
          <a:bodyPr rtlCol="1"/>
          <a:lstStyle>
            <a:lvl1pPr algn="r" rtl="1">
              <a:defRPr sz="1200"/>
            </a:lvl1pPr>
          </a:lstStyle>
          <a:p>
            <a:fld id="{CC057153-B650-4DEB-B370-79DDCFDCE934}" type="slidenum">
              <a:rPr lang="en-US" smtClean="0"/>
              <a:pPr/>
              <a:t>‹#›</a:t>
            </a:fld>
            <a:endParaRPr lang="en-US"/>
          </a:p>
        </p:txBody>
      </p:sp>
      <p:sp>
        <p:nvSpPr>
          <p:cNvPr id="3" name="عنوان فرعي 2">
            <a:extLst>
              <a:ext uri="{FF2B5EF4-FFF2-40B4-BE49-F238E27FC236}">
                <a16:creationId xmlns:a16="http://schemas.microsoft.com/office/drawing/2014/main" id="{2BDC76B8-60F6-62D3-9F73-E81662203017}"/>
              </a:ext>
            </a:extLst>
          </p:cNvPr>
          <p:cNvSpPr>
            <a:spLocks noGrp="1"/>
          </p:cNvSpPr>
          <p:nvPr>
            <p:ph type="subTitle" idx="1"/>
          </p:nvPr>
        </p:nvSpPr>
        <p:spPr>
          <a:xfrm flipH="1">
            <a:off x="2846197" y="404998"/>
            <a:ext cx="6499606" cy="1036760"/>
          </a:xfrm>
        </p:spPr>
        <p:txBody>
          <a:bodyPr rtlCol="1" anchor="ctr">
            <a:normAutofit/>
          </a:bodyPr>
          <a:lstStyle>
            <a:lvl1pPr marL="0" indent="0" algn="ctr" rtl="1">
              <a:buNone/>
              <a:defRPr sz="2800" cap="none" baseline="0">
                <a:solidFill>
                  <a:schemeClr val="tx1"/>
                </a:solidFill>
              </a:defRPr>
            </a:lvl1pPr>
            <a:lvl2pPr marL="457200" indent="0" algn="ctr" rtl="1">
              <a:buNone/>
              <a:defRPr sz="2000"/>
            </a:lvl2pPr>
            <a:lvl3pPr marL="914400" indent="0" algn="ctr" rtl="1">
              <a:buNone/>
              <a:defRPr sz="1800"/>
            </a:lvl3pPr>
            <a:lvl4pPr marL="1371600" indent="0" algn="ctr" rtl="1">
              <a:buNone/>
              <a:defRPr sz="1600"/>
            </a:lvl4pPr>
            <a:lvl5pPr marL="1828800" indent="0" algn="ctr" rtl="1">
              <a:buNone/>
              <a:defRPr sz="1600"/>
            </a:lvl5pPr>
            <a:lvl6pPr marL="2286000" indent="0" algn="ctr" rtl="1">
              <a:buNone/>
              <a:defRPr sz="1600"/>
            </a:lvl6pPr>
            <a:lvl7pPr marL="2743200" indent="0" algn="ctr" rtl="1">
              <a:buNone/>
              <a:defRPr sz="1600"/>
            </a:lvl7pPr>
            <a:lvl8pPr marL="3200400" indent="0" algn="ctr" rtl="1">
              <a:buNone/>
              <a:defRPr sz="1600"/>
            </a:lvl8pPr>
            <a:lvl9pPr marL="3657600" indent="0" algn="ctr" rtl="1">
              <a:buNone/>
              <a:defRPr sz="1600"/>
            </a:lvl9pPr>
          </a:lstStyle>
          <a:p>
            <a:pPr rtl="1"/>
            <a:r>
              <a:rPr lang="ar"/>
              <a:t>انقر لتحرير نمط العنوان الثانوي الرئيسي</a:t>
            </a:r>
            <a:endParaRPr lang="en-US" dirty="0"/>
          </a:p>
        </p:txBody>
      </p:sp>
      <p:sp>
        <p:nvSpPr>
          <p:cNvPr id="2" name="العنوان 1">
            <a:extLst>
              <a:ext uri="{FF2B5EF4-FFF2-40B4-BE49-F238E27FC236}">
                <a16:creationId xmlns:a16="http://schemas.microsoft.com/office/drawing/2014/main" id="{E4336E9A-8E96-CD8C-7598-F87632CD81CF}"/>
              </a:ext>
            </a:extLst>
          </p:cNvPr>
          <p:cNvSpPr>
            <a:spLocks noGrp="1"/>
          </p:cNvSpPr>
          <p:nvPr>
            <p:ph type="ctrTitle" hasCustomPrompt="1"/>
          </p:nvPr>
        </p:nvSpPr>
        <p:spPr>
          <a:xfrm flipH="1">
            <a:off x="913496" y="1949794"/>
            <a:ext cx="10583560" cy="4114800"/>
          </a:xfrm>
        </p:spPr>
        <p:txBody>
          <a:bodyPr tIns="182880" bIns="0" rtlCol="1" anchor="ctr">
            <a:normAutofit/>
          </a:bodyPr>
          <a:lstStyle>
            <a:lvl1pPr algn="ctr" rtl="1">
              <a:defRPr sz="23200">
                <a:solidFill>
                  <a:schemeClr val="tx1"/>
                </a:solidFill>
              </a:defRPr>
            </a:lvl1pPr>
          </a:lstStyle>
          <a:p>
            <a:pPr rtl="1"/>
            <a:r>
              <a:rPr lang="ar"/>
              <a:t>##%</a:t>
            </a:r>
          </a:p>
        </p:txBody>
      </p:sp>
    </p:spTree>
    <p:extLst>
      <p:ext uri="{BB962C8B-B14F-4D97-AF65-F5344CB8AC3E}">
        <p14:creationId xmlns:p14="http://schemas.microsoft.com/office/powerpoint/2010/main" val="327314448"/>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الرقم الكبير 3">
    <p:bg>
      <p:bgPr>
        <a:solidFill>
          <a:schemeClr val="tx2"/>
        </a:solidFill>
        <a:effectLst/>
      </p:bgPr>
    </p:bg>
    <p:spTree>
      <p:nvGrpSpPr>
        <p:cNvPr id="1" name=""/>
        <p:cNvGrpSpPr/>
        <p:nvPr/>
      </p:nvGrpSpPr>
      <p:grpSpPr>
        <a:xfrm>
          <a:off x="0" y="0"/>
          <a:ext cx="0" cy="0"/>
          <a:chOff x="0" y="0"/>
          <a:chExt cx="0" cy="0"/>
        </a:xfrm>
      </p:grpSpPr>
      <p:grpSp>
        <p:nvGrpSpPr>
          <p:cNvPr id="12" name="المجموعة 11">
            <a:extLst>
              <a:ext uri="{FF2B5EF4-FFF2-40B4-BE49-F238E27FC236}">
                <a16:creationId xmlns:a16="http://schemas.microsoft.com/office/drawing/2014/main" id="{A180E54B-9B48-0C0F-0610-C04073FB653D}"/>
              </a:ext>
            </a:extLst>
          </p:cNvPr>
          <p:cNvGrpSpPr/>
          <p:nvPr/>
        </p:nvGrpSpPr>
        <p:grpSpPr>
          <a:xfrm flipH="1">
            <a:off x="452064" y="492893"/>
            <a:ext cx="11287872" cy="5876422"/>
            <a:chOff x="521208" y="647905"/>
            <a:chExt cx="11365969" cy="5565740"/>
          </a:xfrm>
        </p:grpSpPr>
        <p:sp>
          <p:nvSpPr>
            <p:cNvPr id="13" name="الشكل">
              <a:extLst>
                <a:ext uri="{FF2B5EF4-FFF2-40B4-BE49-F238E27FC236}">
                  <a16:creationId xmlns:a16="http://schemas.microsoft.com/office/drawing/2014/main" id="{6C86CAED-F5F2-5E4A-1988-46AA4868C1FA}"/>
                </a:ext>
              </a:extLst>
            </p:cNvPr>
            <p:cNvSpPr/>
            <p:nvPr/>
          </p:nvSpPr>
          <p:spPr>
            <a:xfrm>
              <a:off x="725402" y="1009217"/>
              <a:ext cx="11161775" cy="5204428"/>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sp>
          <p:nvSpPr>
            <p:cNvPr id="14" name="شكل">
              <a:extLst>
                <a:ext uri="{FF2B5EF4-FFF2-40B4-BE49-F238E27FC236}">
                  <a16:creationId xmlns:a16="http://schemas.microsoft.com/office/drawing/2014/main" id="{62AE8BDC-EA76-AF91-E344-4442668F1ED3}"/>
                </a:ext>
              </a:extLst>
            </p:cNvPr>
            <p:cNvSpPr/>
            <p:nvPr/>
          </p:nvSpPr>
          <p:spPr>
            <a:xfrm>
              <a:off x="521208" y="647905"/>
              <a:ext cx="11158238" cy="5370984"/>
            </a:xfrm>
            <a:prstGeom prst="rect">
              <a:avLst/>
            </a:pr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grpSp>
      <p:sp>
        <p:nvSpPr>
          <p:cNvPr id="4" name="عنصر نائب للتاريخ 3">
            <a:extLst>
              <a:ext uri="{FF2B5EF4-FFF2-40B4-BE49-F238E27FC236}">
                <a16:creationId xmlns:a16="http://schemas.microsoft.com/office/drawing/2014/main" id="{9196C478-3E07-E17E-6682-073C905064D0}"/>
              </a:ext>
            </a:extLst>
          </p:cNvPr>
          <p:cNvSpPr>
            <a:spLocks noGrp="1"/>
          </p:cNvSpPr>
          <p:nvPr>
            <p:ph type="dt" sz="half" idx="2"/>
          </p:nvPr>
        </p:nvSpPr>
        <p:spPr>
          <a:xfrm flipH="1">
            <a:off x="8085039" y="6453002"/>
            <a:ext cx="3494314" cy="365125"/>
          </a:xfrm>
          <a:prstGeom prst="rect">
            <a:avLst/>
          </a:prstGeom>
        </p:spPr>
        <p:txBody>
          <a:bodyPr rtlCol="1"/>
          <a:lstStyle>
            <a:lvl1pPr algn="r" rtl="1">
              <a:defRPr sz="1200">
                <a:solidFill>
                  <a:schemeClr val="bg1"/>
                </a:solidFill>
              </a:defRPr>
            </a:lvl1pPr>
          </a:lstStyle>
          <a:p>
            <a:endParaRPr lang="en-US"/>
          </a:p>
        </p:txBody>
      </p:sp>
      <p:sp>
        <p:nvSpPr>
          <p:cNvPr id="5" name="عنصر نائب للتذييل 4">
            <a:extLst>
              <a:ext uri="{FF2B5EF4-FFF2-40B4-BE49-F238E27FC236}">
                <a16:creationId xmlns:a16="http://schemas.microsoft.com/office/drawing/2014/main" id="{C733079C-2CBD-BF26-F5E1-B889FFAFFE9C}"/>
              </a:ext>
            </a:extLst>
          </p:cNvPr>
          <p:cNvSpPr>
            <a:spLocks noGrp="1"/>
          </p:cNvSpPr>
          <p:nvPr>
            <p:ph type="ftr" sz="quarter" idx="3"/>
          </p:nvPr>
        </p:nvSpPr>
        <p:spPr>
          <a:xfrm flipH="1">
            <a:off x="992091" y="6453002"/>
            <a:ext cx="2805405" cy="365125"/>
          </a:xfrm>
          <a:prstGeom prst="rect">
            <a:avLst/>
          </a:prstGeom>
        </p:spPr>
        <p:txBody>
          <a:bodyPr rtlCol="1"/>
          <a:lstStyle>
            <a:lvl1pPr algn="r" rtl="1">
              <a:defRPr sz="1200">
                <a:solidFill>
                  <a:schemeClr val="bg1"/>
                </a:solidFill>
              </a:defRPr>
            </a:lvl1pPr>
          </a:lstStyle>
          <a:p>
            <a:endParaRPr lang="en-US"/>
          </a:p>
        </p:txBody>
      </p:sp>
      <p:sp>
        <p:nvSpPr>
          <p:cNvPr id="6" name="عنصر نائب لرقم الشريحة 5">
            <a:extLst>
              <a:ext uri="{FF2B5EF4-FFF2-40B4-BE49-F238E27FC236}">
                <a16:creationId xmlns:a16="http://schemas.microsoft.com/office/drawing/2014/main" id="{B623B30F-648B-1E4D-A274-7D367D1D86F3}"/>
              </a:ext>
            </a:extLst>
          </p:cNvPr>
          <p:cNvSpPr>
            <a:spLocks noGrp="1"/>
          </p:cNvSpPr>
          <p:nvPr>
            <p:ph type="sldNum" sz="quarter" idx="4"/>
          </p:nvPr>
        </p:nvSpPr>
        <p:spPr>
          <a:xfrm flipH="1">
            <a:off x="612648" y="6453002"/>
            <a:ext cx="429207" cy="365125"/>
          </a:xfrm>
          <a:prstGeom prst="rect">
            <a:avLst/>
          </a:prstGeom>
        </p:spPr>
        <p:txBody>
          <a:bodyPr rtlCol="1"/>
          <a:lstStyle>
            <a:lvl1pPr algn="r" rtl="1">
              <a:defRPr sz="1200">
                <a:solidFill>
                  <a:schemeClr val="bg1"/>
                </a:solidFill>
              </a:defRPr>
            </a:lvl1pPr>
          </a:lstStyle>
          <a:p>
            <a:fld id="{CC057153-B650-4DEB-B370-79DDCFDCE934}" type="slidenum">
              <a:rPr lang="en-US" smtClean="0"/>
              <a:pPr/>
              <a:t>‹#›</a:t>
            </a:fld>
            <a:endParaRPr lang="en-US"/>
          </a:p>
        </p:txBody>
      </p:sp>
      <p:sp>
        <p:nvSpPr>
          <p:cNvPr id="3" name="عنوان فرعي 2">
            <a:extLst>
              <a:ext uri="{FF2B5EF4-FFF2-40B4-BE49-F238E27FC236}">
                <a16:creationId xmlns:a16="http://schemas.microsoft.com/office/drawing/2014/main" id="{2BDC76B8-60F6-62D3-9F73-E81662203017}"/>
              </a:ext>
            </a:extLst>
          </p:cNvPr>
          <p:cNvSpPr>
            <a:spLocks noGrp="1"/>
          </p:cNvSpPr>
          <p:nvPr>
            <p:ph type="subTitle" idx="1"/>
          </p:nvPr>
        </p:nvSpPr>
        <p:spPr>
          <a:xfrm flipH="1">
            <a:off x="1999798" y="4809744"/>
            <a:ext cx="8385556" cy="1102530"/>
          </a:xfrm>
        </p:spPr>
        <p:txBody>
          <a:bodyPr rtlCol="1" anchor="t">
            <a:normAutofit/>
          </a:bodyPr>
          <a:lstStyle>
            <a:lvl1pPr marL="0" indent="0" algn="ctr" rtl="1">
              <a:buNone/>
              <a:defRPr sz="2800" cap="none" baseline="0">
                <a:solidFill>
                  <a:schemeClr val="tx1"/>
                </a:solidFill>
              </a:defRPr>
            </a:lvl1pPr>
            <a:lvl2pPr marL="457200" indent="0" algn="ctr" rtl="1">
              <a:buNone/>
              <a:defRPr sz="2000"/>
            </a:lvl2pPr>
            <a:lvl3pPr marL="914400" indent="0" algn="ctr" rtl="1">
              <a:buNone/>
              <a:defRPr sz="1800"/>
            </a:lvl3pPr>
            <a:lvl4pPr marL="1371600" indent="0" algn="ctr" rtl="1">
              <a:buNone/>
              <a:defRPr sz="1600"/>
            </a:lvl4pPr>
            <a:lvl5pPr marL="1828800" indent="0" algn="ctr" rtl="1">
              <a:buNone/>
              <a:defRPr sz="1600"/>
            </a:lvl5pPr>
            <a:lvl6pPr marL="2286000" indent="0" algn="ctr" rtl="1">
              <a:buNone/>
              <a:defRPr sz="1600"/>
            </a:lvl6pPr>
            <a:lvl7pPr marL="2743200" indent="0" algn="ctr" rtl="1">
              <a:buNone/>
              <a:defRPr sz="1600"/>
            </a:lvl7pPr>
            <a:lvl8pPr marL="3200400" indent="0" algn="ctr" rtl="1">
              <a:buNone/>
              <a:defRPr sz="1600"/>
            </a:lvl8pPr>
            <a:lvl9pPr marL="3657600" indent="0" algn="ctr" rtl="1">
              <a:buNone/>
              <a:defRPr sz="1600"/>
            </a:lvl9pPr>
          </a:lstStyle>
          <a:p>
            <a:pPr rtl="1"/>
            <a:r>
              <a:rPr lang="ar"/>
              <a:t>انقر لتحرير نمط العنوان الثانوي الرئيسي</a:t>
            </a:r>
            <a:endParaRPr lang="en-US" dirty="0"/>
          </a:p>
        </p:txBody>
      </p:sp>
      <p:sp>
        <p:nvSpPr>
          <p:cNvPr id="2" name="العنوان 1">
            <a:extLst>
              <a:ext uri="{FF2B5EF4-FFF2-40B4-BE49-F238E27FC236}">
                <a16:creationId xmlns:a16="http://schemas.microsoft.com/office/drawing/2014/main" id="{E4336E9A-8E96-CD8C-7598-F87632CD81CF}"/>
              </a:ext>
            </a:extLst>
          </p:cNvPr>
          <p:cNvSpPr>
            <a:spLocks noGrp="1"/>
          </p:cNvSpPr>
          <p:nvPr>
            <p:ph type="ctrTitle" hasCustomPrompt="1"/>
          </p:nvPr>
        </p:nvSpPr>
        <p:spPr>
          <a:xfrm flipH="1">
            <a:off x="901248" y="731564"/>
            <a:ext cx="10582656" cy="4078179"/>
          </a:xfrm>
        </p:spPr>
        <p:txBody>
          <a:bodyPr rtlCol="1" anchor="b">
            <a:normAutofit/>
          </a:bodyPr>
          <a:lstStyle>
            <a:lvl1pPr algn="ctr" rtl="1">
              <a:defRPr sz="23200">
                <a:solidFill>
                  <a:schemeClr val="tx1"/>
                </a:solidFill>
              </a:defRPr>
            </a:lvl1pPr>
          </a:lstStyle>
          <a:p>
            <a:pPr rtl="1"/>
            <a:r>
              <a:rPr lang="ar"/>
              <a:t>##%</a:t>
            </a:r>
          </a:p>
        </p:txBody>
      </p:sp>
    </p:spTree>
    <p:extLst>
      <p:ext uri="{BB962C8B-B14F-4D97-AF65-F5344CB8AC3E}">
        <p14:creationId xmlns:p14="http://schemas.microsoft.com/office/powerpoint/2010/main" val="4247532586"/>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البيان 3">
    <p:bg>
      <p:bgPr>
        <a:solidFill>
          <a:schemeClr val="accent2"/>
        </a:solidFill>
        <a:effectLst/>
      </p:bgPr>
    </p:bg>
    <p:spTree>
      <p:nvGrpSpPr>
        <p:cNvPr id="1" name=""/>
        <p:cNvGrpSpPr/>
        <p:nvPr/>
      </p:nvGrpSpPr>
      <p:grpSpPr>
        <a:xfrm>
          <a:off x="0" y="0"/>
          <a:ext cx="0" cy="0"/>
          <a:chOff x="0" y="0"/>
          <a:chExt cx="0" cy="0"/>
        </a:xfrm>
      </p:grpSpPr>
      <p:grpSp>
        <p:nvGrpSpPr>
          <p:cNvPr id="15" name="المجموعة 14">
            <a:extLst>
              <a:ext uri="{FF2B5EF4-FFF2-40B4-BE49-F238E27FC236}">
                <a16:creationId xmlns:a16="http://schemas.microsoft.com/office/drawing/2014/main" id="{0E96BD4A-30B6-426D-A22A-01982B0B9488}"/>
              </a:ext>
            </a:extLst>
          </p:cNvPr>
          <p:cNvGrpSpPr/>
          <p:nvPr/>
        </p:nvGrpSpPr>
        <p:grpSpPr>
          <a:xfrm flipH="1">
            <a:off x="-1825328" y="307663"/>
            <a:ext cx="3650657" cy="3700457"/>
            <a:chOff x="9335008" y="164592"/>
            <a:chExt cx="6042545" cy="6124973"/>
          </a:xfrm>
        </p:grpSpPr>
        <p:sp>
          <p:nvSpPr>
            <p:cNvPr id="16" name="الشكل">
              <a:extLst>
                <a:ext uri="{FF2B5EF4-FFF2-40B4-BE49-F238E27FC236}">
                  <a16:creationId xmlns:a16="http://schemas.microsoft.com/office/drawing/2014/main" id="{297F870D-0C8E-33D9-2D6B-A1B73B45EA58}"/>
                </a:ext>
              </a:extLst>
            </p:cNvPr>
            <p:cNvSpPr/>
            <p:nvPr/>
          </p:nvSpPr>
          <p:spPr>
            <a:xfrm>
              <a:off x="9427861" y="339873"/>
              <a:ext cx="5949692" cy="5949692"/>
            </a:xfrm>
            <a:prstGeom prst="ellipse">
              <a:avLst/>
            </a:pr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noProof="0">
                <a:solidFill>
                  <a:schemeClr val="lt1"/>
                </a:solidFill>
                <a:latin typeface="Karla"/>
                <a:ea typeface="Karla"/>
                <a:cs typeface="Karla"/>
                <a:sym typeface="Karla"/>
              </a:endParaRPr>
            </a:p>
          </p:txBody>
        </p:sp>
        <p:sp>
          <p:nvSpPr>
            <p:cNvPr id="17" name="الشكل">
              <a:extLst>
                <a:ext uri="{FF2B5EF4-FFF2-40B4-BE49-F238E27FC236}">
                  <a16:creationId xmlns:a16="http://schemas.microsoft.com/office/drawing/2014/main" id="{4861B871-11E1-DDAA-C8F7-84D7843C6FC4}"/>
                </a:ext>
              </a:extLst>
            </p:cNvPr>
            <p:cNvSpPr/>
            <p:nvPr/>
          </p:nvSpPr>
          <p:spPr>
            <a:xfrm>
              <a:off x="9335008" y="164592"/>
              <a:ext cx="5949692" cy="5949692"/>
            </a:xfrm>
            <a:prstGeom prst="ellipse">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noProof="0" dirty="0">
                <a:solidFill>
                  <a:schemeClr val="lt1"/>
                </a:solidFill>
                <a:latin typeface="Karla"/>
                <a:ea typeface="Karla"/>
                <a:cs typeface="Karla"/>
                <a:sym typeface="Karla"/>
              </a:endParaRPr>
            </a:p>
          </p:txBody>
        </p:sp>
      </p:grpSp>
      <p:grpSp>
        <p:nvGrpSpPr>
          <p:cNvPr id="18" name="المجموعة 17">
            <a:extLst>
              <a:ext uri="{FF2B5EF4-FFF2-40B4-BE49-F238E27FC236}">
                <a16:creationId xmlns:a16="http://schemas.microsoft.com/office/drawing/2014/main" id="{0D9CC75D-5D63-418A-1CD4-40137AFEDAB5}"/>
              </a:ext>
            </a:extLst>
          </p:cNvPr>
          <p:cNvGrpSpPr/>
          <p:nvPr/>
        </p:nvGrpSpPr>
        <p:grpSpPr>
          <a:xfrm flipH="1">
            <a:off x="688621" y="3790309"/>
            <a:ext cx="2626859" cy="2662693"/>
            <a:chOff x="9335008" y="164592"/>
            <a:chExt cx="6042545" cy="6124973"/>
          </a:xfrm>
        </p:grpSpPr>
        <p:sp>
          <p:nvSpPr>
            <p:cNvPr id="19" name="الشكل">
              <a:extLst>
                <a:ext uri="{FF2B5EF4-FFF2-40B4-BE49-F238E27FC236}">
                  <a16:creationId xmlns:a16="http://schemas.microsoft.com/office/drawing/2014/main" id="{116BCE64-A52C-55ED-C7E0-F372ED78B8A2}"/>
                </a:ext>
              </a:extLst>
            </p:cNvPr>
            <p:cNvSpPr/>
            <p:nvPr/>
          </p:nvSpPr>
          <p:spPr>
            <a:xfrm>
              <a:off x="9427861" y="339873"/>
              <a:ext cx="5949692" cy="5949692"/>
            </a:xfrm>
            <a:prstGeom prst="ellipse">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noProof="0">
                <a:solidFill>
                  <a:schemeClr val="lt1"/>
                </a:solidFill>
                <a:latin typeface="Karla"/>
                <a:ea typeface="Karla"/>
                <a:cs typeface="Karla"/>
                <a:sym typeface="Karla"/>
              </a:endParaRPr>
            </a:p>
          </p:txBody>
        </p:sp>
        <p:sp>
          <p:nvSpPr>
            <p:cNvPr id="20" name="الشكل">
              <a:extLst>
                <a:ext uri="{FF2B5EF4-FFF2-40B4-BE49-F238E27FC236}">
                  <a16:creationId xmlns:a16="http://schemas.microsoft.com/office/drawing/2014/main" id="{9E1F72A0-2935-D727-C9E9-054343EB3956}"/>
                </a:ext>
              </a:extLst>
            </p:cNvPr>
            <p:cNvSpPr/>
            <p:nvPr/>
          </p:nvSpPr>
          <p:spPr>
            <a:xfrm>
              <a:off x="9335008" y="164592"/>
              <a:ext cx="5949692" cy="5949692"/>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noProof="0">
                <a:solidFill>
                  <a:schemeClr val="lt1"/>
                </a:solidFill>
                <a:latin typeface="Karla"/>
                <a:ea typeface="Karla"/>
                <a:cs typeface="Karla"/>
                <a:sym typeface="Karla"/>
              </a:endParaRPr>
            </a:p>
          </p:txBody>
        </p:sp>
      </p:grpSp>
      <p:sp>
        <p:nvSpPr>
          <p:cNvPr id="21" name="عنصر نائب للتاريخ 3">
            <a:extLst>
              <a:ext uri="{FF2B5EF4-FFF2-40B4-BE49-F238E27FC236}">
                <a16:creationId xmlns:a16="http://schemas.microsoft.com/office/drawing/2014/main" id="{6FE09960-AF5A-FFC4-7EB1-110AD7369588}"/>
              </a:ext>
            </a:extLst>
          </p:cNvPr>
          <p:cNvSpPr>
            <a:spLocks noGrp="1"/>
          </p:cNvSpPr>
          <p:nvPr>
            <p:ph type="dt" sz="half" idx="2"/>
          </p:nvPr>
        </p:nvSpPr>
        <p:spPr>
          <a:xfrm flipH="1">
            <a:off x="8085039" y="6453002"/>
            <a:ext cx="3494314" cy="365125"/>
          </a:xfrm>
          <a:prstGeom prst="rect">
            <a:avLst/>
          </a:prstGeom>
        </p:spPr>
        <p:txBody>
          <a:bodyPr rtlCol="1"/>
          <a:lstStyle>
            <a:lvl1pPr algn="r" rtl="1">
              <a:defRPr sz="1200"/>
            </a:lvl1pPr>
          </a:lstStyle>
          <a:p>
            <a:endParaRPr lang="en-US"/>
          </a:p>
        </p:txBody>
      </p:sp>
      <p:sp>
        <p:nvSpPr>
          <p:cNvPr id="22" name="عنصر نائب للتذييل 4">
            <a:extLst>
              <a:ext uri="{FF2B5EF4-FFF2-40B4-BE49-F238E27FC236}">
                <a16:creationId xmlns:a16="http://schemas.microsoft.com/office/drawing/2014/main" id="{D1EE90CD-A94E-4650-AD6C-C1844E571410}"/>
              </a:ext>
            </a:extLst>
          </p:cNvPr>
          <p:cNvSpPr>
            <a:spLocks noGrp="1"/>
          </p:cNvSpPr>
          <p:nvPr>
            <p:ph type="ftr" sz="quarter" idx="3"/>
          </p:nvPr>
        </p:nvSpPr>
        <p:spPr>
          <a:xfrm flipH="1">
            <a:off x="992091" y="6453002"/>
            <a:ext cx="2805405" cy="365125"/>
          </a:xfrm>
          <a:prstGeom prst="rect">
            <a:avLst/>
          </a:prstGeom>
        </p:spPr>
        <p:txBody>
          <a:bodyPr rtlCol="1"/>
          <a:lstStyle>
            <a:lvl1pPr algn="r" rtl="1">
              <a:defRPr sz="1200"/>
            </a:lvl1pPr>
          </a:lstStyle>
          <a:p>
            <a:endParaRPr lang="en-US"/>
          </a:p>
        </p:txBody>
      </p:sp>
      <p:sp>
        <p:nvSpPr>
          <p:cNvPr id="23" name="عنصر نائب لرقم الشريحة 5">
            <a:extLst>
              <a:ext uri="{FF2B5EF4-FFF2-40B4-BE49-F238E27FC236}">
                <a16:creationId xmlns:a16="http://schemas.microsoft.com/office/drawing/2014/main" id="{38D5ADA7-D66D-F634-A234-DDBED0450A21}"/>
              </a:ext>
            </a:extLst>
          </p:cNvPr>
          <p:cNvSpPr>
            <a:spLocks noGrp="1"/>
          </p:cNvSpPr>
          <p:nvPr>
            <p:ph type="sldNum" sz="quarter" idx="4"/>
          </p:nvPr>
        </p:nvSpPr>
        <p:spPr>
          <a:xfrm flipH="1">
            <a:off x="612648" y="6453002"/>
            <a:ext cx="429207" cy="365125"/>
          </a:xfrm>
          <a:prstGeom prst="rect">
            <a:avLst/>
          </a:prstGeom>
        </p:spPr>
        <p:txBody>
          <a:bodyPr rtlCol="1"/>
          <a:lstStyle>
            <a:lvl1pPr algn="r" rtl="1">
              <a:defRPr sz="1200"/>
            </a:lvl1pPr>
          </a:lstStyle>
          <a:p>
            <a:fld id="{CC057153-B650-4DEB-B370-79DDCFDCE934}" type="slidenum">
              <a:rPr lang="en-US" smtClean="0"/>
              <a:pPr/>
              <a:t>‹#›</a:t>
            </a:fld>
            <a:endParaRPr lang="en-US"/>
          </a:p>
        </p:txBody>
      </p:sp>
      <p:sp>
        <p:nvSpPr>
          <p:cNvPr id="7" name="عنصر نائب للمحتوى 6">
            <a:extLst>
              <a:ext uri="{FF2B5EF4-FFF2-40B4-BE49-F238E27FC236}">
                <a16:creationId xmlns:a16="http://schemas.microsoft.com/office/drawing/2014/main" id="{3E4E45FF-53F3-89B1-B969-C440DC819EF4}"/>
              </a:ext>
            </a:extLst>
          </p:cNvPr>
          <p:cNvSpPr>
            <a:spLocks noGrp="1"/>
          </p:cNvSpPr>
          <p:nvPr>
            <p:ph sz="quarter" idx="13" hasCustomPrompt="1"/>
          </p:nvPr>
        </p:nvSpPr>
        <p:spPr>
          <a:xfrm flipH="1">
            <a:off x="3313176" y="548640"/>
            <a:ext cx="8266176" cy="5605272"/>
          </a:xfrm>
        </p:spPr>
        <p:txBody>
          <a:bodyPr rtlCol="1" anchor="t">
            <a:noAutofit/>
          </a:bodyPr>
          <a:lstStyle>
            <a:lvl1pPr marL="0" indent="0" algn="r" rtl="1">
              <a:lnSpc>
                <a:spcPct val="100000"/>
              </a:lnSpc>
              <a:buNone/>
              <a:defRPr sz="5000" b="1"/>
            </a:lvl1pPr>
            <a:lvl2pPr marL="228600" indent="0" algn="r" rtl="1">
              <a:lnSpc>
                <a:spcPct val="100000"/>
              </a:lnSpc>
              <a:buNone/>
              <a:defRPr sz="4400" b="1"/>
            </a:lvl2pPr>
            <a:lvl3pPr marL="457200" indent="0" algn="r" rtl="1">
              <a:lnSpc>
                <a:spcPct val="100000"/>
              </a:lnSpc>
              <a:buNone/>
              <a:defRPr sz="4000" b="1"/>
            </a:lvl3pPr>
            <a:lvl4pPr marL="685800" indent="0" algn="r" rtl="1">
              <a:lnSpc>
                <a:spcPct val="100000"/>
              </a:lnSpc>
              <a:buNone/>
              <a:defRPr sz="3600" b="1"/>
            </a:lvl4pPr>
            <a:lvl5pPr marL="914400" indent="0" algn="r" rtl="1">
              <a:lnSpc>
                <a:spcPct val="100000"/>
              </a:lnSpc>
              <a:buNone/>
              <a:defRPr sz="3200" b="1"/>
            </a:lvl5pPr>
          </a:lstStyle>
          <a:p>
            <a:pPr lvl="0" rtl="1"/>
            <a:r>
              <a:rPr lang="ar"/>
              <a:t>انقر لتحرير بيان</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p>
        </p:txBody>
      </p:sp>
      <p:sp>
        <p:nvSpPr>
          <p:cNvPr id="2" name="العنوان 1">
            <a:extLst>
              <a:ext uri="{FF2B5EF4-FFF2-40B4-BE49-F238E27FC236}">
                <a16:creationId xmlns:a16="http://schemas.microsoft.com/office/drawing/2014/main" id="{A7221EB5-8556-FBD7-00D5-D69AC8E7E73A}"/>
              </a:ext>
            </a:extLst>
          </p:cNvPr>
          <p:cNvSpPr>
            <a:spLocks noGrp="1"/>
          </p:cNvSpPr>
          <p:nvPr>
            <p:ph type="title"/>
          </p:nvPr>
        </p:nvSpPr>
        <p:spPr>
          <a:xfrm flipH="1">
            <a:off x="926592" y="-1133856"/>
            <a:ext cx="10652760" cy="1133856"/>
          </a:xfrm>
        </p:spPr>
        <p:txBody>
          <a:bodyPr rtlCol="1"/>
          <a:lstStyle>
            <a:lvl1pPr rtl="1">
              <a:defRPr/>
            </a:lvl1pPr>
          </a:lstStyle>
          <a:p>
            <a:pPr rtl="1"/>
            <a:r>
              <a:rPr lang="ar"/>
              <a:t>انقر لتحرير نمط العنوان الرئيسي</a:t>
            </a:r>
          </a:p>
        </p:txBody>
      </p:sp>
    </p:spTree>
    <p:extLst>
      <p:ext uri="{BB962C8B-B14F-4D97-AF65-F5344CB8AC3E}">
        <p14:creationId xmlns:p14="http://schemas.microsoft.com/office/powerpoint/2010/main" val="388702666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الاقتباس 1">
    <p:bg>
      <p:bgPr>
        <a:solidFill>
          <a:schemeClr val="accent4"/>
        </a:solidFill>
        <a:effectLst/>
      </p:bgPr>
    </p:bg>
    <p:spTree>
      <p:nvGrpSpPr>
        <p:cNvPr id="1" name=""/>
        <p:cNvGrpSpPr/>
        <p:nvPr/>
      </p:nvGrpSpPr>
      <p:grpSpPr>
        <a:xfrm>
          <a:off x="0" y="0"/>
          <a:ext cx="0" cy="0"/>
          <a:chOff x="0" y="0"/>
          <a:chExt cx="0" cy="0"/>
        </a:xfrm>
      </p:grpSpPr>
      <p:sp>
        <p:nvSpPr>
          <p:cNvPr id="12" name="الشكل">
            <a:extLst>
              <a:ext uri="{FF2B5EF4-FFF2-40B4-BE49-F238E27FC236}">
                <a16:creationId xmlns:a16="http://schemas.microsoft.com/office/drawing/2014/main" id="{2DE75237-C959-D427-59CB-754609076995}"/>
              </a:ext>
            </a:extLst>
          </p:cNvPr>
          <p:cNvSpPr/>
          <p:nvPr/>
        </p:nvSpPr>
        <p:spPr>
          <a:xfrm flipH="1">
            <a:off x="452066" y="1199512"/>
            <a:ext cx="11058961" cy="4831742"/>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b="0" i="0" u="none" strike="noStrike" cap="none" noProof="0">
              <a:solidFill>
                <a:schemeClr val="accent2">
                  <a:lumMod val="20000"/>
                  <a:lumOff val="80000"/>
                </a:schemeClr>
              </a:solidFill>
              <a:latin typeface="Karla"/>
              <a:ea typeface="Karla"/>
              <a:cs typeface="Karla"/>
              <a:sym typeface="Karla"/>
            </a:endParaRPr>
          </a:p>
        </p:txBody>
      </p:sp>
      <p:sp>
        <p:nvSpPr>
          <p:cNvPr id="13" name="الشكل">
            <a:extLst>
              <a:ext uri="{FF2B5EF4-FFF2-40B4-BE49-F238E27FC236}">
                <a16:creationId xmlns:a16="http://schemas.microsoft.com/office/drawing/2014/main" id="{2E7456C8-E832-7DE1-2809-F37CD2039059}"/>
              </a:ext>
            </a:extLst>
          </p:cNvPr>
          <p:cNvSpPr/>
          <p:nvPr/>
        </p:nvSpPr>
        <p:spPr>
          <a:xfrm flipH="1">
            <a:off x="680975" y="838200"/>
            <a:ext cx="11058961" cy="4953001"/>
          </a:xfrm>
          <a:prstGeom prst="rect">
            <a:avLst/>
          </a:pr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19" name="عنصر نائب للتاريخ 3">
            <a:extLst>
              <a:ext uri="{FF2B5EF4-FFF2-40B4-BE49-F238E27FC236}">
                <a16:creationId xmlns:a16="http://schemas.microsoft.com/office/drawing/2014/main" id="{6747F2BC-6307-5ABC-01C9-D7659D49EC12}"/>
              </a:ext>
            </a:extLst>
          </p:cNvPr>
          <p:cNvSpPr>
            <a:spLocks noGrp="1"/>
          </p:cNvSpPr>
          <p:nvPr>
            <p:ph type="dt" sz="half" idx="2"/>
          </p:nvPr>
        </p:nvSpPr>
        <p:spPr>
          <a:xfrm flipH="1">
            <a:off x="8085039" y="6453002"/>
            <a:ext cx="3494314" cy="365125"/>
          </a:xfrm>
          <a:prstGeom prst="rect">
            <a:avLst/>
          </a:prstGeom>
        </p:spPr>
        <p:txBody>
          <a:bodyPr rtlCol="1"/>
          <a:lstStyle>
            <a:lvl1pPr algn="r" rtl="1">
              <a:defRPr sz="1200"/>
            </a:lvl1pPr>
          </a:lstStyle>
          <a:p>
            <a:endParaRPr lang="en-US"/>
          </a:p>
        </p:txBody>
      </p:sp>
      <p:sp>
        <p:nvSpPr>
          <p:cNvPr id="20" name="عنصر نائب للتذييل 4">
            <a:extLst>
              <a:ext uri="{FF2B5EF4-FFF2-40B4-BE49-F238E27FC236}">
                <a16:creationId xmlns:a16="http://schemas.microsoft.com/office/drawing/2014/main" id="{891ED11D-81DC-3B7D-AC6B-6CB6AD463E4D}"/>
              </a:ext>
            </a:extLst>
          </p:cNvPr>
          <p:cNvSpPr>
            <a:spLocks noGrp="1"/>
          </p:cNvSpPr>
          <p:nvPr>
            <p:ph type="ftr" sz="quarter" idx="3"/>
          </p:nvPr>
        </p:nvSpPr>
        <p:spPr>
          <a:xfrm flipH="1">
            <a:off x="992091" y="6453002"/>
            <a:ext cx="2805405" cy="365125"/>
          </a:xfrm>
          <a:prstGeom prst="rect">
            <a:avLst/>
          </a:prstGeom>
        </p:spPr>
        <p:txBody>
          <a:bodyPr rtlCol="1"/>
          <a:lstStyle>
            <a:lvl1pPr algn="r" rtl="1">
              <a:defRPr sz="1200"/>
            </a:lvl1pPr>
          </a:lstStyle>
          <a:p>
            <a:endParaRPr lang="en-US"/>
          </a:p>
        </p:txBody>
      </p:sp>
      <p:sp>
        <p:nvSpPr>
          <p:cNvPr id="21" name="عنصر نائب لرقم الشريحة 5">
            <a:extLst>
              <a:ext uri="{FF2B5EF4-FFF2-40B4-BE49-F238E27FC236}">
                <a16:creationId xmlns:a16="http://schemas.microsoft.com/office/drawing/2014/main" id="{C43A627B-02A8-E416-6290-953D4C4CA531}"/>
              </a:ext>
            </a:extLst>
          </p:cNvPr>
          <p:cNvSpPr>
            <a:spLocks noGrp="1"/>
          </p:cNvSpPr>
          <p:nvPr>
            <p:ph type="sldNum" sz="quarter" idx="4"/>
          </p:nvPr>
        </p:nvSpPr>
        <p:spPr>
          <a:xfrm flipH="1">
            <a:off x="612648" y="6453002"/>
            <a:ext cx="429207" cy="365125"/>
          </a:xfrm>
          <a:prstGeom prst="rect">
            <a:avLst/>
          </a:prstGeom>
        </p:spPr>
        <p:txBody>
          <a:bodyPr rtlCol="1"/>
          <a:lstStyle>
            <a:lvl1pPr algn="r" rtl="1">
              <a:defRPr sz="1200"/>
            </a:lvl1pPr>
          </a:lstStyle>
          <a:p>
            <a:fld id="{CC057153-B650-4DEB-B370-79DDCFDCE934}" type="slidenum">
              <a:rPr lang="en-US" smtClean="0"/>
              <a:pPr/>
              <a:t>‹#›</a:t>
            </a:fld>
            <a:endParaRPr lang="en-US"/>
          </a:p>
        </p:txBody>
      </p:sp>
      <p:sp>
        <p:nvSpPr>
          <p:cNvPr id="15" name="عنوان فرعي 2">
            <a:extLst>
              <a:ext uri="{FF2B5EF4-FFF2-40B4-BE49-F238E27FC236}">
                <a16:creationId xmlns:a16="http://schemas.microsoft.com/office/drawing/2014/main" id="{0D7F77E3-B731-29B5-3739-D5FDBEC0DD11}"/>
              </a:ext>
            </a:extLst>
          </p:cNvPr>
          <p:cNvSpPr>
            <a:spLocks noGrp="1"/>
          </p:cNvSpPr>
          <p:nvPr>
            <p:ph type="subTitle" idx="1" hasCustomPrompt="1"/>
          </p:nvPr>
        </p:nvSpPr>
        <p:spPr>
          <a:xfrm flipH="1">
            <a:off x="1964127" y="4935583"/>
            <a:ext cx="9427773" cy="466344"/>
          </a:xfrm>
        </p:spPr>
        <p:txBody>
          <a:bodyPr rtlCol="1" anchor="ctr">
            <a:normAutofit/>
          </a:bodyPr>
          <a:lstStyle>
            <a:lvl1pPr marL="0" indent="0" algn="r" rtl="1">
              <a:buNone/>
              <a:defRPr sz="2200" b="1" cap="all" baseline="0">
                <a:solidFill>
                  <a:schemeClr val="tx1"/>
                </a:solidFill>
              </a:defRPr>
            </a:lvl1pPr>
            <a:lvl2pPr marL="457200" indent="0" algn="ctr" rtl="1">
              <a:buNone/>
              <a:defRPr sz="2000"/>
            </a:lvl2pPr>
            <a:lvl3pPr marL="914400" indent="0" algn="ctr" rtl="1">
              <a:buNone/>
              <a:defRPr sz="1800"/>
            </a:lvl3pPr>
            <a:lvl4pPr marL="1371600" indent="0" algn="ctr" rtl="1">
              <a:buNone/>
              <a:defRPr sz="1600"/>
            </a:lvl4pPr>
            <a:lvl5pPr marL="1828800" indent="0" algn="ctr" rtl="1">
              <a:buNone/>
              <a:defRPr sz="1600"/>
            </a:lvl5pPr>
            <a:lvl6pPr marL="2286000" indent="0" algn="ctr" rtl="1">
              <a:buNone/>
              <a:defRPr sz="1600"/>
            </a:lvl6pPr>
            <a:lvl7pPr marL="2743200" indent="0" algn="ctr" rtl="1">
              <a:buNone/>
              <a:defRPr sz="1600"/>
            </a:lvl7pPr>
            <a:lvl8pPr marL="3200400" indent="0" algn="ctr" rtl="1">
              <a:buNone/>
              <a:defRPr sz="1600"/>
            </a:lvl8pPr>
            <a:lvl9pPr marL="3657600" indent="0" algn="ctr" rtl="1">
              <a:buNone/>
              <a:defRPr sz="1600"/>
            </a:lvl9pPr>
          </a:lstStyle>
          <a:p>
            <a:pPr rtl="1"/>
            <a:r>
              <a:rPr lang="ar"/>
              <a:t>كاتب الاقتباس</a:t>
            </a:r>
          </a:p>
        </p:txBody>
      </p:sp>
      <p:sp>
        <p:nvSpPr>
          <p:cNvPr id="14" name="العنوان 1">
            <a:extLst>
              <a:ext uri="{FF2B5EF4-FFF2-40B4-BE49-F238E27FC236}">
                <a16:creationId xmlns:a16="http://schemas.microsoft.com/office/drawing/2014/main" id="{6D8508EB-1675-E44B-9E7C-696E92F6CC57}"/>
              </a:ext>
            </a:extLst>
          </p:cNvPr>
          <p:cNvSpPr>
            <a:spLocks noGrp="1"/>
          </p:cNvSpPr>
          <p:nvPr>
            <p:ph type="ctrTitle" hasCustomPrompt="1"/>
          </p:nvPr>
        </p:nvSpPr>
        <p:spPr>
          <a:xfrm flipH="1">
            <a:off x="1493519" y="1382268"/>
            <a:ext cx="9898381" cy="3291840"/>
          </a:xfrm>
        </p:spPr>
        <p:txBody>
          <a:bodyPr rtlCol="1" anchor="ctr">
            <a:normAutofit/>
          </a:bodyPr>
          <a:lstStyle>
            <a:lvl1pPr marL="457200" indent="-274320" algn="r" rtl="1">
              <a:lnSpc>
                <a:spcPct val="100000"/>
              </a:lnSpc>
              <a:defRPr sz="4000" b="0">
                <a:solidFill>
                  <a:schemeClr val="tx1"/>
                </a:solidFill>
              </a:defRPr>
            </a:lvl1pPr>
          </a:lstStyle>
          <a:p>
            <a:pPr rtl="1"/>
            <a:r>
              <a:rPr lang="ar"/>
              <a:t>انقر لتحرير اقتباس</a:t>
            </a:r>
          </a:p>
        </p:txBody>
      </p:sp>
    </p:spTree>
    <p:extLst>
      <p:ext uri="{BB962C8B-B14F-4D97-AF65-F5344CB8AC3E}">
        <p14:creationId xmlns:p14="http://schemas.microsoft.com/office/powerpoint/2010/main" val="4090739330"/>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الاقتباس 3">
    <p:bg>
      <p:bgPr>
        <a:solidFill>
          <a:schemeClr val="tx2"/>
        </a:solidFill>
        <a:effectLst/>
      </p:bgPr>
    </p:bg>
    <p:spTree>
      <p:nvGrpSpPr>
        <p:cNvPr id="1" name=""/>
        <p:cNvGrpSpPr/>
        <p:nvPr/>
      </p:nvGrpSpPr>
      <p:grpSpPr>
        <a:xfrm>
          <a:off x="0" y="0"/>
          <a:ext cx="0" cy="0"/>
          <a:chOff x="0" y="0"/>
          <a:chExt cx="0" cy="0"/>
        </a:xfrm>
      </p:grpSpPr>
      <p:sp>
        <p:nvSpPr>
          <p:cNvPr id="12" name="الشكل">
            <a:extLst>
              <a:ext uri="{FF2B5EF4-FFF2-40B4-BE49-F238E27FC236}">
                <a16:creationId xmlns:a16="http://schemas.microsoft.com/office/drawing/2014/main" id="{BD613F34-5DFD-346A-B434-B68F0BF195F8}"/>
              </a:ext>
            </a:extLst>
          </p:cNvPr>
          <p:cNvSpPr/>
          <p:nvPr/>
        </p:nvSpPr>
        <p:spPr>
          <a:xfrm flipH="1">
            <a:off x="452066" y="1199512"/>
            <a:ext cx="11058961" cy="4831742"/>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b="0" i="0" u="none" strike="noStrike" cap="none" noProof="0">
              <a:solidFill>
                <a:schemeClr val="accent2">
                  <a:lumMod val="20000"/>
                  <a:lumOff val="80000"/>
                </a:schemeClr>
              </a:solidFill>
              <a:latin typeface="Karla"/>
              <a:ea typeface="Karla"/>
              <a:cs typeface="Karla"/>
              <a:sym typeface="Karla"/>
            </a:endParaRPr>
          </a:p>
        </p:txBody>
      </p:sp>
      <p:sp>
        <p:nvSpPr>
          <p:cNvPr id="13" name="الشكل">
            <a:extLst>
              <a:ext uri="{FF2B5EF4-FFF2-40B4-BE49-F238E27FC236}">
                <a16:creationId xmlns:a16="http://schemas.microsoft.com/office/drawing/2014/main" id="{E2E7610D-0C35-9164-A2CD-56A0D8B35C4D}"/>
              </a:ext>
            </a:extLst>
          </p:cNvPr>
          <p:cNvSpPr/>
          <p:nvPr/>
        </p:nvSpPr>
        <p:spPr>
          <a:xfrm flipH="1">
            <a:off x="680975" y="838200"/>
            <a:ext cx="11058961" cy="4953001"/>
          </a:xfrm>
          <a:prstGeom prst="rect">
            <a:avLst/>
          </a:pr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20" name="عنصر نائب للتاريخ 3">
            <a:extLst>
              <a:ext uri="{FF2B5EF4-FFF2-40B4-BE49-F238E27FC236}">
                <a16:creationId xmlns:a16="http://schemas.microsoft.com/office/drawing/2014/main" id="{D813D795-4A7B-7266-8A31-C3ADC7FDF5BF}"/>
              </a:ext>
            </a:extLst>
          </p:cNvPr>
          <p:cNvSpPr>
            <a:spLocks noGrp="1"/>
          </p:cNvSpPr>
          <p:nvPr>
            <p:ph type="dt" sz="half" idx="2"/>
          </p:nvPr>
        </p:nvSpPr>
        <p:spPr>
          <a:xfrm flipH="1">
            <a:off x="8085039" y="6453002"/>
            <a:ext cx="3494314" cy="365125"/>
          </a:xfrm>
          <a:prstGeom prst="rect">
            <a:avLst/>
          </a:prstGeom>
        </p:spPr>
        <p:txBody>
          <a:bodyPr rtlCol="1"/>
          <a:lstStyle>
            <a:lvl1pPr algn="r" rtl="1">
              <a:defRPr sz="1200">
                <a:solidFill>
                  <a:schemeClr val="bg1"/>
                </a:solidFill>
              </a:defRPr>
            </a:lvl1pPr>
          </a:lstStyle>
          <a:p>
            <a:endParaRPr lang="en-US"/>
          </a:p>
        </p:txBody>
      </p:sp>
      <p:sp>
        <p:nvSpPr>
          <p:cNvPr id="21" name="عنصر نائب للتذييل 4">
            <a:extLst>
              <a:ext uri="{FF2B5EF4-FFF2-40B4-BE49-F238E27FC236}">
                <a16:creationId xmlns:a16="http://schemas.microsoft.com/office/drawing/2014/main" id="{856F17BF-0437-40F4-68DE-F86AAC2BA351}"/>
              </a:ext>
            </a:extLst>
          </p:cNvPr>
          <p:cNvSpPr>
            <a:spLocks noGrp="1"/>
          </p:cNvSpPr>
          <p:nvPr>
            <p:ph type="ftr" sz="quarter" idx="3"/>
          </p:nvPr>
        </p:nvSpPr>
        <p:spPr>
          <a:xfrm flipH="1">
            <a:off x="992091" y="6453002"/>
            <a:ext cx="2805405" cy="365125"/>
          </a:xfrm>
          <a:prstGeom prst="rect">
            <a:avLst/>
          </a:prstGeom>
        </p:spPr>
        <p:txBody>
          <a:bodyPr rtlCol="1"/>
          <a:lstStyle>
            <a:lvl1pPr algn="r" rtl="1">
              <a:defRPr sz="1200">
                <a:solidFill>
                  <a:schemeClr val="bg1"/>
                </a:solidFill>
              </a:defRPr>
            </a:lvl1pPr>
          </a:lstStyle>
          <a:p>
            <a:endParaRPr lang="en-US"/>
          </a:p>
        </p:txBody>
      </p:sp>
      <p:sp>
        <p:nvSpPr>
          <p:cNvPr id="22" name="عنصر نائب لرقم الشريحة 5">
            <a:extLst>
              <a:ext uri="{FF2B5EF4-FFF2-40B4-BE49-F238E27FC236}">
                <a16:creationId xmlns:a16="http://schemas.microsoft.com/office/drawing/2014/main" id="{6D1A3F8C-FE9F-AAC1-0035-162EFD246D7B}"/>
              </a:ext>
            </a:extLst>
          </p:cNvPr>
          <p:cNvSpPr>
            <a:spLocks noGrp="1"/>
          </p:cNvSpPr>
          <p:nvPr>
            <p:ph type="sldNum" sz="quarter" idx="4"/>
          </p:nvPr>
        </p:nvSpPr>
        <p:spPr>
          <a:xfrm flipH="1">
            <a:off x="612648" y="6453002"/>
            <a:ext cx="429207" cy="365125"/>
          </a:xfrm>
          <a:prstGeom prst="rect">
            <a:avLst/>
          </a:prstGeom>
        </p:spPr>
        <p:txBody>
          <a:bodyPr rtlCol="1"/>
          <a:lstStyle>
            <a:lvl1pPr algn="r" rtl="1">
              <a:defRPr sz="1200">
                <a:solidFill>
                  <a:schemeClr val="bg1"/>
                </a:solidFill>
              </a:defRPr>
            </a:lvl1pPr>
          </a:lstStyle>
          <a:p>
            <a:fld id="{CC057153-B650-4DEB-B370-79DDCFDCE934}" type="slidenum">
              <a:rPr lang="en-US" smtClean="0"/>
              <a:pPr/>
              <a:t>‹#›</a:t>
            </a:fld>
            <a:endParaRPr lang="en-US"/>
          </a:p>
        </p:txBody>
      </p:sp>
      <p:sp>
        <p:nvSpPr>
          <p:cNvPr id="15" name="عنوان فرعي 2">
            <a:extLst>
              <a:ext uri="{FF2B5EF4-FFF2-40B4-BE49-F238E27FC236}">
                <a16:creationId xmlns:a16="http://schemas.microsoft.com/office/drawing/2014/main" id="{108297F2-3A5A-1ADF-E7E7-F51A9C46D015}"/>
              </a:ext>
            </a:extLst>
          </p:cNvPr>
          <p:cNvSpPr>
            <a:spLocks noGrp="1"/>
          </p:cNvSpPr>
          <p:nvPr>
            <p:ph type="subTitle" idx="1" hasCustomPrompt="1"/>
          </p:nvPr>
        </p:nvSpPr>
        <p:spPr>
          <a:xfrm flipH="1">
            <a:off x="1490063" y="4935583"/>
            <a:ext cx="9427773" cy="466344"/>
          </a:xfrm>
        </p:spPr>
        <p:txBody>
          <a:bodyPr rtlCol="1" anchor="ctr">
            <a:normAutofit/>
          </a:bodyPr>
          <a:lstStyle>
            <a:lvl1pPr marL="0" indent="0" algn="ctr" rtl="1">
              <a:buNone/>
              <a:defRPr sz="2200" b="1" cap="all" baseline="0">
                <a:solidFill>
                  <a:schemeClr val="tx1"/>
                </a:solidFill>
              </a:defRPr>
            </a:lvl1pPr>
            <a:lvl2pPr marL="457200" indent="0" algn="ctr" rtl="1">
              <a:buNone/>
              <a:defRPr sz="2000"/>
            </a:lvl2pPr>
            <a:lvl3pPr marL="914400" indent="0" algn="ctr" rtl="1">
              <a:buNone/>
              <a:defRPr sz="1800"/>
            </a:lvl3pPr>
            <a:lvl4pPr marL="1371600" indent="0" algn="ctr" rtl="1">
              <a:buNone/>
              <a:defRPr sz="1600"/>
            </a:lvl4pPr>
            <a:lvl5pPr marL="1828800" indent="0" algn="ctr" rtl="1">
              <a:buNone/>
              <a:defRPr sz="1600"/>
            </a:lvl5pPr>
            <a:lvl6pPr marL="2286000" indent="0" algn="ctr" rtl="1">
              <a:buNone/>
              <a:defRPr sz="1600"/>
            </a:lvl6pPr>
            <a:lvl7pPr marL="2743200" indent="0" algn="ctr" rtl="1">
              <a:buNone/>
              <a:defRPr sz="1600"/>
            </a:lvl7pPr>
            <a:lvl8pPr marL="3200400" indent="0" algn="ctr" rtl="1">
              <a:buNone/>
              <a:defRPr sz="1600"/>
            </a:lvl8pPr>
            <a:lvl9pPr marL="3657600" indent="0" algn="ctr" rtl="1">
              <a:buNone/>
              <a:defRPr sz="1600"/>
            </a:lvl9pPr>
          </a:lstStyle>
          <a:p>
            <a:pPr rtl="1"/>
            <a:r>
              <a:rPr lang="ar"/>
              <a:t>كاتب الاقتباس</a:t>
            </a:r>
          </a:p>
        </p:txBody>
      </p:sp>
      <p:sp>
        <p:nvSpPr>
          <p:cNvPr id="14" name="العنوان 1">
            <a:extLst>
              <a:ext uri="{FF2B5EF4-FFF2-40B4-BE49-F238E27FC236}">
                <a16:creationId xmlns:a16="http://schemas.microsoft.com/office/drawing/2014/main" id="{EDEE95F0-B147-572B-3FC2-FC493E0325EC}"/>
              </a:ext>
            </a:extLst>
          </p:cNvPr>
          <p:cNvSpPr>
            <a:spLocks noGrp="1"/>
          </p:cNvSpPr>
          <p:nvPr>
            <p:ph type="ctrTitle" hasCustomPrompt="1"/>
          </p:nvPr>
        </p:nvSpPr>
        <p:spPr>
          <a:xfrm flipH="1">
            <a:off x="1254759" y="1382268"/>
            <a:ext cx="9898381" cy="3291840"/>
          </a:xfrm>
        </p:spPr>
        <p:txBody>
          <a:bodyPr rtlCol="1" anchor="ctr">
            <a:normAutofit/>
          </a:bodyPr>
          <a:lstStyle>
            <a:lvl1pPr marL="0" indent="0" algn="ctr" rtl="1">
              <a:lnSpc>
                <a:spcPct val="100000"/>
              </a:lnSpc>
              <a:defRPr sz="4400" b="0">
                <a:solidFill>
                  <a:schemeClr val="tx1"/>
                </a:solidFill>
              </a:defRPr>
            </a:lvl1pPr>
          </a:lstStyle>
          <a:p>
            <a:pPr rtl="1"/>
            <a:r>
              <a:rPr lang="ar"/>
              <a:t>انقر لتحرير اقتباس</a:t>
            </a:r>
          </a:p>
        </p:txBody>
      </p:sp>
    </p:spTree>
    <p:extLst>
      <p:ext uri="{BB962C8B-B14F-4D97-AF65-F5344CB8AC3E}">
        <p14:creationId xmlns:p14="http://schemas.microsoft.com/office/powerpoint/2010/main" val="588248805"/>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محتويان">
    <p:bg>
      <p:bgPr>
        <a:solidFill>
          <a:schemeClr val="accent1"/>
        </a:solidFill>
        <a:effectLst/>
      </p:bgPr>
    </p:bg>
    <p:spTree>
      <p:nvGrpSpPr>
        <p:cNvPr id="1" name=""/>
        <p:cNvGrpSpPr/>
        <p:nvPr/>
      </p:nvGrpSpPr>
      <p:grpSpPr>
        <a:xfrm>
          <a:off x="0" y="0"/>
          <a:ext cx="0" cy="0"/>
          <a:chOff x="0" y="0"/>
          <a:chExt cx="0" cy="0"/>
        </a:xfrm>
      </p:grpSpPr>
      <p:sp>
        <p:nvSpPr>
          <p:cNvPr id="28" name="عنصر نائب للتاريخ 3">
            <a:extLst>
              <a:ext uri="{FF2B5EF4-FFF2-40B4-BE49-F238E27FC236}">
                <a16:creationId xmlns:a16="http://schemas.microsoft.com/office/drawing/2014/main" id="{090565E4-1AE7-522E-342A-4EC4535FE05D}"/>
              </a:ext>
            </a:extLst>
          </p:cNvPr>
          <p:cNvSpPr>
            <a:spLocks noGrp="1"/>
          </p:cNvSpPr>
          <p:nvPr>
            <p:ph type="dt" sz="half" idx="2"/>
          </p:nvPr>
        </p:nvSpPr>
        <p:spPr>
          <a:xfrm flipH="1">
            <a:off x="8085039" y="6453002"/>
            <a:ext cx="3494314" cy="365125"/>
          </a:xfrm>
          <a:prstGeom prst="rect">
            <a:avLst/>
          </a:prstGeom>
        </p:spPr>
        <p:txBody>
          <a:bodyPr rtlCol="1"/>
          <a:lstStyle>
            <a:lvl1pPr algn="r" rtl="1">
              <a:defRPr sz="1200"/>
            </a:lvl1pPr>
          </a:lstStyle>
          <a:p>
            <a:endParaRPr lang="en-US"/>
          </a:p>
        </p:txBody>
      </p:sp>
      <p:sp>
        <p:nvSpPr>
          <p:cNvPr id="29" name="عنصر نائب للتذييل 4">
            <a:extLst>
              <a:ext uri="{FF2B5EF4-FFF2-40B4-BE49-F238E27FC236}">
                <a16:creationId xmlns:a16="http://schemas.microsoft.com/office/drawing/2014/main" id="{B0F50133-2A72-8DB0-DB9B-6F8F22469058}"/>
              </a:ext>
            </a:extLst>
          </p:cNvPr>
          <p:cNvSpPr>
            <a:spLocks noGrp="1"/>
          </p:cNvSpPr>
          <p:nvPr>
            <p:ph type="ftr" sz="quarter" idx="3"/>
          </p:nvPr>
        </p:nvSpPr>
        <p:spPr>
          <a:xfrm flipH="1">
            <a:off x="992091" y="6453002"/>
            <a:ext cx="2805405" cy="365125"/>
          </a:xfrm>
          <a:prstGeom prst="rect">
            <a:avLst/>
          </a:prstGeom>
        </p:spPr>
        <p:txBody>
          <a:bodyPr rtlCol="1"/>
          <a:lstStyle>
            <a:lvl1pPr algn="r" rtl="1">
              <a:defRPr sz="1200"/>
            </a:lvl1pPr>
          </a:lstStyle>
          <a:p>
            <a:endParaRPr lang="en-US"/>
          </a:p>
        </p:txBody>
      </p:sp>
      <p:sp>
        <p:nvSpPr>
          <p:cNvPr id="30" name="عنصر نائب لرقم الشريحة 5">
            <a:extLst>
              <a:ext uri="{FF2B5EF4-FFF2-40B4-BE49-F238E27FC236}">
                <a16:creationId xmlns:a16="http://schemas.microsoft.com/office/drawing/2014/main" id="{144320EE-6058-6AB4-A8E0-B1FCC05A1741}"/>
              </a:ext>
            </a:extLst>
          </p:cNvPr>
          <p:cNvSpPr>
            <a:spLocks noGrp="1"/>
          </p:cNvSpPr>
          <p:nvPr>
            <p:ph type="sldNum" sz="quarter" idx="4"/>
          </p:nvPr>
        </p:nvSpPr>
        <p:spPr>
          <a:xfrm flipH="1">
            <a:off x="612648" y="6453002"/>
            <a:ext cx="429207" cy="365125"/>
          </a:xfrm>
          <a:prstGeom prst="rect">
            <a:avLst/>
          </a:prstGeom>
        </p:spPr>
        <p:txBody>
          <a:bodyPr rtlCol="1"/>
          <a:lstStyle>
            <a:lvl1pPr algn="r" rtl="1">
              <a:defRPr sz="1200"/>
            </a:lvl1pPr>
          </a:lstStyle>
          <a:p>
            <a:fld id="{CC057153-B650-4DEB-B370-79DDCFDCE934}" type="slidenum">
              <a:rPr lang="en-US" smtClean="0"/>
              <a:pPr/>
              <a:t>‹#›</a:t>
            </a:fld>
            <a:endParaRPr lang="en-US"/>
          </a:p>
        </p:txBody>
      </p:sp>
      <p:sp>
        <p:nvSpPr>
          <p:cNvPr id="11" name="عنصر نائب للنص 10">
            <a:extLst>
              <a:ext uri="{FF2B5EF4-FFF2-40B4-BE49-F238E27FC236}">
                <a16:creationId xmlns:a16="http://schemas.microsoft.com/office/drawing/2014/main" id="{288F1ED9-CE64-0191-F909-FDC002A7456F}"/>
              </a:ext>
            </a:extLst>
          </p:cNvPr>
          <p:cNvSpPr>
            <a:spLocks noGrp="1"/>
          </p:cNvSpPr>
          <p:nvPr>
            <p:ph type="body" sz="quarter" idx="14"/>
          </p:nvPr>
        </p:nvSpPr>
        <p:spPr>
          <a:xfrm flipH="1">
            <a:off x="838200" y="1825625"/>
            <a:ext cx="5181600" cy="4351338"/>
          </a:xfrm>
        </p:spPr>
        <p:txBody>
          <a:bodyPr rtlCol="1"/>
          <a:lstStyle>
            <a:lvl1pPr rtl="1">
              <a:defRPr/>
            </a:lvl1pPr>
            <a:lvl2pPr rtl="1">
              <a:defRPr/>
            </a:lvl2pPr>
            <a:lvl3pPr rtl="1">
              <a:defRPr/>
            </a:lvl3pPr>
            <a:lvl4pPr rtl="1">
              <a:defRPr/>
            </a:lvl4pPr>
            <a:lvl5pPr rtl="1">
              <a:defRPr/>
            </a:lvl5pPr>
          </a:lstStyle>
          <a:p>
            <a:pPr lvl="0" rtl="1"/>
            <a:r>
              <a:rPr lang="ar"/>
              <a:t>انقر لتحرير أنماط النص الرئيسي</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p>
        </p:txBody>
      </p:sp>
      <p:sp>
        <p:nvSpPr>
          <p:cNvPr id="9" name="عنصر نائب للنص 8">
            <a:extLst>
              <a:ext uri="{FF2B5EF4-FFF2-40B4-BE49-F238E27FC236}">
                <a16:creationId xmlns:a16="http://schemas.microsoft.com/office/drawing/2014/main" id="{84DC103C-4E45-07FA-2734-5BAE2624DC48}"/>
              </a:ext>
            </a:extLst>
          </p:cNvPr>
          <p:cNvSpPr>
            <a:spLocks noGrp="1"/>
          </p:cNvSpPr>
          <p:nvPr>
            <p:ph type="body" sz="quarter" idx="13"/>
          </p:nvPr>
        </p:nvSpPr>
        <p:spPr>
          <a:xfrm flipH="1">
            <a:off x="6397625" y="1825625"/>
            <a:ext cx="5181600" cy="4351338"/>
          </a:xfrm>
        </p:spPr>
        <p:txBody>
          <a:bodyPr rtlCol="1"/>
          <a:lstStyle>
            <a:lvl1pPr rtl="1">
              <a:defRPr/>
            </a:lvl1pPr>
            <a:lvl2pPr rtl="1">
              <a:defRPr/>
            </a:lvl2pPr>
            <a:lvl3pPr rtl="1">
              <a:defRPr/>
            </a:lvl3pPr>
            <a:lvl4pPr rtl="1">
              <a:defRPr/>
            </a:lvl4pPr>
            <a:lvl5pPr rtl="1">
              <a:defRPr/>
            </a:lvl5pPr>
          </a:lstStyle>
          <a:p>
            <a:pPr lvl="0" rtl="1"/>
            <a:r>
              <a:rPr lang="ar"/>
              <a:t>انقر لتحرير أنماط النص الرئيسي</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p>
        </p:txBody>
      </p:sp>
      <p:sp>
        <p:nvSpPr>
          <p:cNvPr id="2" name="العنوان 1">
            <a:extLst>
              <a:ext uri="{FF2B5EF4-FFF2-40B4-BE49-F238E27FC236}">
                <a16:creationId xmlns:a16="http://schemas.microsoft.com/office/drawing/2014/main" id="{FAF3BB49-A328-F121-7F27-DEB7C3CC2B0F}"/>
              </a:ext>
            </a:extLst>
          </p:cNvPr>
          <p:cNvSpPr>
            <a:spLocks noGrp="1"/>
          </p:cNvSpPr>
          <p:nvPr>
            <p:ph type="title"/>
          </p:nvPr>
        </p:nvSpPr>
        <p:spPr>
          <a:xfrm flipH="1">
            <a:off x="838200" y="548640"/>
            <a:ext cx="10741152" cy="1132258"/>
          </a:xfrm>
        </p:spPr>
        <p:txBody>
          <a:bodyPr rtlCol="1"/>
          <a:lstStyle>
            <a:lvl1pPr rtl="1">
              <a:defRPr/>
            </a:lvl1pPr>
          </a:lstStyle>
          <a:p>
            <a:pPr rtl="1"/>
            <a:r>
              <a:rPr lang="ar"/>
              <a:t>انقر لتحرير نمط العنوان الرئيسي</a:t>
            </a:r>
          </a:p>
        </p:txBody>
      </p:sp>
    </p:spTree>
    <p:extLst>
      <p:ext uri="{BB962C8B-B14F-4D97-AF65-F5344CB8AC3E}">
        <p14:creationId xmlns:p14="http://schemas.microsoft.com/office/powerpoint/2010/main" val="193900135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مقارنة">
    <p:bg>
      <p:bgPr>
        <a:solidFill>
          <a:schemeClr val="accent1"/>
        </a:solidFill>
        <a:effectLst/>
      </p:bgPr>
    </p:bg>
    <p:spTree>
      <p:nvGrpSpPr>
        <p:cNvPr id="1" name=""/>
        <p:cNvGrpSpPr/>
        <p:nvPr/>
      </p:nvGrpSpPr>
      <p:grpSpPr>
        <a:xfrm>
          <a:off x="0" y="0"/>
          <a:ext cx="0" cy="0"/>
          <a:chOff x="0" y="0"/>
          <a:chExt cx="0" cy="0"/>
        </a:xfrm>
      </p:grpSpPr>
      <p:sp>
        <p:nvSpPr>
          <p:cNvPr id="24" name="عنصر نائب للتاريخ 3">
            <a:extLst>
              <a:ext uri="{FF2B5EF4-FFF2-40B4-BE49-F238E27FC236}">
                <a16:creationId xmlns:a16="http://schemas.microsoft.com/office/drawing/2014/main" id="{D42C441C-5A31-6784-AFC1-E6D5E0E1FBC6}"/>
              </a:ext>
            </a:extLst>
          </p:cNvPr>
          <p:cNvSpPr>
            <a:spLocks noGrp="1"/>
          </p:cNvSpPr>
          <p:nvPr>
            <p:ph type="dt" sz="half" idx="2"/>
          </p:nvPr>
        </p:nvSpPr>
        <p:spPr>
          <a:xfrm flipH="1">
            <a:off x="8085039" y="6453002"/>
            <a:ext cx="3494314" cy="365125"/>
          </a:xfrm>
          <a:prstGeom prst="rect">
            <a:avLst/>
          </a:prstGeom>
        </p:spPr>
        <p:txBody>
          <a:bodyPr rtlCol="1"/>
          <a:lstStyle>
            <a:lvl1pPr algn="r" rtl="1">
              <a:defRPr sz="1200"/>
            </a:lvl1pPr>
          </a:lstStyle>
          <a:p>
            <a:endParaRPr lang="en-US"/>
          </a:p>
        </p:txBody>
      </p:sp>
      <p:sp>
        <p:nvSpPr>
          <p:cNvPr id="25" name="عنصر نائب للتذييل 4">
            <a:extLst>
              <a:ext uri="{FF2B5EF4-FFF2-40B4-BE49-F238E27FC236}">
                <a16:creationId xmlns:a16="http://schemas.microsoft.com/office/drawing/2014/main" id="{93B79E5E-62B5-2466-F4A6-19C0FC8B2171}"/>
              </a:ext>
            </a:extLst>
          </p:cNvPr>
          <p:cNvSpPr>
            <a:spLocks noGrp="1"/>
          </p:cNvSpPr>
          <p:nvPr>
            <p:ph type="ftr" sz="quarter" idx="15"/>
          </p:nvPr>
        </p:nvSpPr>
        <p:spPr>
          <a:xfrm flipH="1">
            <a:off x="992091" y="6453002"/>
            <a:ext cx="2805405" cy="365125"/>
          </a:xfrm>
          <a:prstGeom prst="rect">
            <a:avLst/>
          </a:prstGeom>
        </p:spPr>
        <p:txBody>
          <a:bodyPr rtlCol="1"/>
          <a:lstStyle>
            <a:lvl1pPr algn="r" rtl="1">
              <a:defRPr sz="1200"/>
            </a:lvl1pPr>
          </a:lstStyle>
          <a:p>
            <a:endParaRPr lang="en-US"/>
          </a:p>
        </p:txBody>
      </p:sp>
      <p:sp>
        <p:nvSpPr>
          <p:cNvPr id="26" name="عنصر نائب لرقم الشريحة 5">
            <a:extLst>
              <a:ext uri="{FF2B5EF4-FFF2-40B4-BE49-F238E27FC236}">
                <a16:creationId xmlns:a16="http://schemas.microsoft.com/office/drawing/2014/main" id="{D3C15047-F321-B7D3-5D26-82E124CAE8DB}"/>
              </a:ext>
            </a:extLst>
          </p:cNvPr>
          <p:cNvSpPr>
            <a:spLocks noGrp="1"/>
          </p:cNvSpPr>
          <p:nvPr>
            <p:ph type="sldNum" sz="quarter" idx="4"/>
          </p:nvPr>
        </p:nvSpPr>
        <p:spPr>
          <a:xfrm flipH="1">
            <a:off x="612648" y="6453002"/>
            <a:ext cx="429207" cy="365125"/>
          </a:xfrm>
          <a:prstGeom prst="rect">
            <a:avLst/>
          </a:prstGeom>
        </p:spPr>
        <p:txBody>
          <a:bodyPr rtlCol="1"/>
          <a:lstStyle>
            <a:lvl1pPr algn="r" rtl="1">
              <a:defRPr sz="1200"/>
            </a:lvl1pPr>
          </a:lstStyle>
          <a:p>
            <a:fld id="{CC057153-B650-4DEB-B370-79DDCFDCE934}" type="slidenum">
              <a:rPr lang="en-US" smtClean="0"/>
              <a:pPr/>
              <a:t>‹#›</a:t>
            </a:fld>
            <a:endParaRPr lang="en-US"/>
          </a:p>
        </p:txBody>
      </p:sp>
      <p:sp>
        <p:nvSpPr>
          <p:cNvPr id="13" name="عنصر نائب للنص 12">
            <a:extLst>
              <a:ext uri="{FF2B5EF4-FFF2-40B4-BE49-F238E27FC236}">
                <a16:creationId xmlns:a16="http://schemas.microsoft.com/office/drawing/2014/main" id="{20D5795C-6228-AA6F-1CF7-AD7010686BC6}"/>
              </a:ext>
            </a:extLst>
          </p:cNvPr>
          <p:cNvSpPr>
            <a:spLocks noGrp="1"/>
          </p:cNvSpPr>
          <p:nvPr>
            <p:ph type="body" sz="quarter" idx="14"/>
          </p:nvPr>
        </p:nvSpPr>
        <p:spPr>
          <a:xfrm flipH="1">
            <a:off x="836612" y="2387600"/>
            <a:ext cx="5183188" cy="3763963"/>
          </a:xfrm>
        </p:spPr>
        <p:txBody>
          <a:bodyPr rtlCol="1"/>
          <a:lstStyle>
            <a:lvl1pPr marL="0" indent="0" algn="r" rtl="1">
              <a:buNone/>
              <a:defRPr/>
            </a:lvl1pPr>
            <a:lvl2pPr marL="228600" indent="0" algn="r" rtl="1">
              <a:buNone/>
              <a:defRPr/>
            </a:lvl2pPr>
            <a:lvl3pPr marL="457200" indent="0" algn="r" rtl="1">
              <a:buNone/>
              <a:defRPr/>
            </a:lvl3pPr>
            <a:lvl4pPr marL="685800" indent="0" algn="r" rtl="1">
              <a:buNone/>
              <a:defRPr/>
            </a:lvl4pPr>
            <a:lvl5pPr marL="914400" indent="0" algn="r" rtl="1">
              <a:buNone/>
              <a:defRPr/>
            </a:lvl5pPr>
          </a:lstStyle>
          <a:p>
            <a:pPr lvl="0" rtl="1"/>
            <a:r>
              <a:rPr lang="ar"/>
              <a:t>انقر لتحرير أنماط النص الرئيسي</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p>
        </p:txBody>
      </p:sp>
      <p:sp>
        <p:nvSpPr>
          <p:cNvPr id="5" name="عنصر نائب للنص 4">
            <a:extLst>
              <a:ext uri="{FF2B5EF4-FFF2-40B4-BE49-F238E27FC236}">
                <a16:creationId xmlns:a16="http://schemas.microsoft.com/office/drawing/2014/main" id="{06536620-C4F3-EEC3-DBF1-05196B1CBB55}"/>
              </a:ext>
            </a:extLst>
          </p:cNvPr>
          <p:cNvSpPr>
            <a:spLocks noGrp="1"/>
          </p:cNvSpPr>
          <p:nvPr>
            <p:ph type="body" sz="quarter" idx="3"/>
          </p:nvPr>
        </p:nvSpPr>
        <p:spPr>
          <a:xfrm flipH="1">
            <a:off x="836612" y="1685735"/>
            <a:ext cx="5183188" cy="559834"/>
          </a:xfrm>
        </p:spPr>
        <p:txBody>
          <a:bodyPr rtlCol="1" anchor="b">
            <a:normAutofit/>
          </a:bodyPr>
          <a:lstStyle>
            <a:lvl1pPr marL="0" indent="0" algn="r" rtl="1">
              <a:lnSpc>
                <a:spcPct val="90000"/>
              </a:lnSpc>
              <a:buNone/>
              <a:defRPr sz="2000" b="1" cap="all" baseline="0"/>
            </a:lvl1pPr>
            <a:lvl2pPr marL="457200" indent="0" algn="r" rtl="1">
              <a:buNone/>
              <a:defRPr sz="2000" b="1"/>
            </a:lvl2pPr>
            <a:lvl3pPr marL="914400" indent="0" algn="r" rtl="1">
              <a:buNone/>
              <a:defRPr sz="1800" b="1"/>
            </a:lvl3pPr>
            <a:lvl4pPr marL="1371600" indent="0" algn="r" rtl="1">
              <a:buNone/>
              <a:defRPr sz="1600" b="1"/>
            </a:lvl4pPr>
            <a:lvl5pPr marL="1828800" indent="0" algn="r" rtl="1">
              <a:buNone/>
              <a:defRPr sz="1600" b="1"/>
            </a:lvl5pPr>
            <a:lvl6pPr marL="2286000" indent="0" algn="r" rtl="1">
              <a:buNone/>
              <a:defRPr sz="1600" b="1"/>
            </a:lvl6pPr>
            <a:lvl7pPr marL="2743200" indent="0" algn="r" rtl="1">
              <a:buNone/>
              <a:defRPr sz="1600" b="1"/>
            </a:lvl7pPr>
            <a:lvl8pPr marL="3200400" indent="0" algn="r" rtl="1">
              <a:buNone/>
              <a:defRPr sz="1600" b="1"/>
            </a:lvl8pPr>
            <a:lvl9pPr marL="3657600" indent="0" algn="r" rtl="1">
              <a:buNone/>
              <a:defRPr sz="1600" b="1"/>
            </a:lvl9pPr>
          </a:lstStyle>
          <a:p>
            <a:pPr lvl="0" rtl="1"/>
            <a:r>
              <a:rPr lang="ar"/>
              <a:t>انقر لتحرير أنماط النص الرئيسي</a:t>
            </a:r>
          </a:p>
        </p:txBody>
      </p:sp>
      <p:sp>
        <p:nvSpPr>
          <p:cNvPr id="11" name="عنصر نائب للنص 10">
            <a:extLst>
              <a:ext uri="{FF2B5EF4-FFF2-40B4-BE49-F238E27FC236}">
                <a16:creationId xmlns:a16="http://schemas.microsoft.com/office/drawing/2014/main" id="{F86E5640-DE07-46FE-2EFB-FCD8C5238DC9}"/>
              </a:ext>
            </a:extLst>
          </p:cNvPr>
          <p:cNvSpPr>
            <a:spLocks noGrp="1"/>
          </p:cNvSpPr>
          <p:nvPr>
            <p:ph type="body" sz="quarter" idx="13"/>
          </p:nvPr>
        </p:nvSpPr>
        <p:spPr>
          <a:xfrm flipH="1">
            <a:off x="6424612" y="2387600"/>
            <a:ext cx="5157788" cy="3763963"/>
          </a:xfrm>
        </p:spPr>
        <p:txBody>
          <a:bodyPr rtlCol="1"/>
          <a:lstStyle>
            <a:lvl1pPr marL="0" indent="0" algn="r" rtl="1">
              <a:buNone/>
              <a:defRPr/>
            </a:lvl1pPr>
            <a:lvl2pPr marL="228600" indent="0" algn="r" rtl="1">
              <a:buNone/>
              <a:defRPr/>
            </a:lvl2pPr>
            <a:lvl3pPr marL="457200" indent="0" algn="r" rtl="1">
              <a:buNone/>
              <a:defRPr/>
            </a:lvl3pPr>
            <a:lvl4pPr marL="685800" indent="0" algn="r" rtl="1">
              <a:buNone/>
              <a:defRPr/>
            </a:lvl4pPr>
            <a:lvl5pPr marL="914400" indent="0" algn="r" rtl="1">
              <a:buNone/>
              <a:defRPr/>
            </a:lvl5pPr>
          </a:lstStyle>
          <a:p>
            <a:pPr lvl="0" rtl="1"/>
            <a:r>
              <a:rPr lang="ar"/>
              <a:t>انقر لتحرير أنماط النص الرئيسي</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endParaRPr lang="en-US" dirty="0"/>
          </a:p>
        </p:txBody>
      </p:sp>
      <p:sp>
        <p:nvSpPr>
          <p:cNvPr id="3" name="عنصر نائب للنص 2">
            <a:extLst>
              <a:ext uri="{FF2B5EF4-FFF2-40B4-BE49-F238E27FC236}">
                <a16:creationId xmlns:a16="http://schemas.microsoft.com/office/drawing/2014/main" id="{61CD26D4-290A-F0ED-7D62-41EDA6FEC2B9}"/>
              </a:ext>
            </a:extLst>
          </p:cNvPr>
          <p:cNvSpPr>
            <a:spLocks noGrp="1"/>
          </p:cNvSpPr>
          <p:nvPr>
            <p:ph type="body" idx="1"/>
          </p:nvPr>
        </p:nvSpPr>
        <p:spPr>
          <a:xfrm flipH="1">
            <a:off x="6424613" y="1685735"/>
            <a:ext cx="5157787" cy="559834"/>
          </a:xfrm>
        </p:spPr>
        <p:txBody>
          <a:bodyPr rtlCol="1" anchor="b">
            <a:normAutofit/>
          </a:bodyPr>
          <a:lstStyle>
            <a:lvl1pPr marL="0" indent="0" algn="r" rtl="1">
              <a:lnSpc>
                <a:spcPct val="90000"/>
              </a:lnSpc>
              <a:buNone/>
              <a:defRPr sz="2000" b="1" cap="all" baseline="0"/>
            </a:lvl1pPr>
            <a:lvl2pPr marL="457200" indent="0" algn="r" rtl="1">
              <a:buNone/>
              <a:defRPr sz="2000" b="1"/>
            </a:lvl2pPr>
            <a:lvl3pPr marL="914400" indent="0" algn="r" rtl="1">
              <a:buNone/>
              <a:defRPr sz="1800" b="1"/>
            </a:lvl3pPr>
            <a:lvl4pPr marL="1371600" indent="0" algn="r" rtl="1">
              <a:buNone/>
              <a:defRPr sz="1600" b="1"/>
            </a:lvl4pPr>
            <a:lvl5pPr marL="1828800" indent="0" algn="r" rtl="1">
              <a:buNone/>
              <a:defRPr sz="1600" b="1"/>
            </a:lvl5pPr>
            <a:lvl6pPr marL="2286000" indent="0" algn="r" rtl="1">
              <a:buNone/>
              <a:defRPr sz="1600" b="1"/>
            </a:lvl6pPr>
            <a:lvl7pPr marL="2743200" indent="0" algn="r" rtl="1">
              <a:buNone/>
              <a:defRPr sz="1600" b="1"/>
            </a:lvl7pPr>
            <a:lvl8pPr marL="3200400" indent="0" algn="r" rtl="1">
              <a:buNone/>
              <a:defRPr sz="1600" b="1"/>
            </a:lvl8pPr>
            <a:lvl9pPr marL="3657600" indent="0" algn="r" rtl="1">
              <a:buNone/>
              <a:defRPr sz="1600" b="1"/>
            </a:lvl9pPr>
          </a:lstStyle>
          <a:p>
            <a:pPr lvl="0" rtl="1"/>
            <a:r>
              <a:rPr lang="ar"/>
              <a:t>انقر لتحرير أنماط النص الرئيسي</a:t>
            </a:r>
          </a:p>
        </p:txBody>
      </p:sp>
      <p:sp>
        <p:nvSpPr>
          <p:cNvPr id="2" name="العنوان 1">
            <a:extLst>
              <a:ext uri="{FF2B5EF4-FFF2-40B4-BE49-F238E27FC236}">
                <a16:creationId xmlns:a16="http://schemas.microsoft.com/office/drawing/2014/main" id="{41FEE969-634D-6E32-D227-18E9282C6F9E}"/>
              </a:ext>
            </a:extLst>
          </p:cNvPr>
          <p:cNvSpPr>
            <a:spLocks noGrp="1"/>
          </p:cNvSpPr>
          <p:nvPr>
            <p:ph type="title"/>
          </p:nvPr>
        </p:nvSpPr>
        <p:spPr>
          <a:xfrm flipH="1">
            <a:off x="836612" y="547396"/>
            <a:ext cx="10745788" cy="1143292"/>
          </a:xfrm>
        </p:spPr>
        <p:txBody>
          <a:bodyPr rtlCol="1"/>
          <a:lstStyle>
            <a:lvl1pPr rtl="1">
              <a:defRPr/>
            </a:lvl1pPr>
          </a:lstStyle>
          <a:p>
            <a:pPr rtl="1"/>
            <a:r>
              <a:rPr lang="ar"/>
              <a:t>انقر لتحرير نمط العنوان الرئيسي</a:t>
            </a:r>
          </a:p>
        </p:txBody>
      </p:sp>
    </p:spTree>
    <p:extLst>
      <p:ext uri="{BB962C8B-B14F-4D97-AF65-F5344CB8AC3E}">
        <p14:creationId xmlns:p14="http://schemas.microsoft.com/office/powerpoint/2010/main" val="84765581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العنوان فقط">
    <p:bg>
      <p:bgPr>
        <a:solidFill>
          <a:schemeClr val="accent1"/>
        </a:solidFill>
        <a:effectLst/>
      </p:bgPr>
    </p:bg>
    <p:spTree>
      <p:nvGrpSpPr>
        <p:cNvPr id="1" name=""/>
        <p:cNvGrpSpPr/>
        <p:nvPr/>
      </p:nvGrpSpPr>
      <p:grpSpPr>
        <a:xfrm>
          <a:off x="0" y="0"/>
          <a:ext cx="0" cy="0"/>
          <a:chOff x="0" y="0"/>
          <a:chExt cx="0" cy="0"/>
        </a:xfrm>
      </p:grpSpPr>
      <p:sp>
        <p:nvSpPr>
          <p:cNvPr id="17" name="عنصر نائب للتاريخ 3">
            <a:extLst>
              <a:ext uri="{FF2B5EF4-FFF2-40B4-BE49-F238E27FC236}">
                <a16:creationId xmlns:a16="http://schemas.microsoft.com/office/drawing/2014/main" id="{D457F4AB-2AC3-3EC3-4FDF-6240055CA4C2}"/>
              </a:ext>
            </a:extLst>
          </p:cNvPr>
          <p:cNvSpPr>
            <a:spLocks noGrp="1"/>
          </p:cNvSpPr>
          <p:nvPr>
            <p:ph type="dt" sz="half" idx="2"/>
          </p:nvPr>
        </p:nvSpPr>
        <p:spPr>
          <a:xfrm flipH="1">
            <a:off x="8085039" y="6453002"/>
            <a:ext cx="3494314" cy="365125"/>
          </a:xfrm>
          <a:prstGeom prst="rect">
            <a:avLst/>
          </a:prstGeom>
        </p:spPr>
        <p:txBody>
          <a:bodyPr rtlCol="1"/>
          <a:lstStyle>
            <a:lvl1pPr algn="r" rtl="1">
              <a:defRPr sz="1200"/>
            </a:lvl1pPr>
          </a:lstStyle>
          <a:p>
            <a:endParaRPr lang="en-US"/>
          </a:p>
        </p:txBody>
      </p:sp>
      <p:sp>
        <p:nvSpPr>
          <p:cNvPr id="18" name="عنصر نائب للتذييل 4">
            <a:extLst>
              <a:ext uri="{FF2B5EF4-FFF2-40B4-BE49-F238E27FC236}">
                <a16:creationId xmlns:a16="http://schemas.microsoft.com/office/drawing/2014/main" id="{BE0B57B6-9F88-B690-5D15-05970D4F6929}"/>
              </a:ext>
            </a:extLst>
          </p:cNvPr>
          <p:cNvSpPr>
            <a:spLocks noGrp="1"/>
          </p:cNvSpPr>
          <p:nvPr>
            <p:ph type="ftr" sz="quarter" idx="3"/>
          </p:nvPr>
        </p:nvSpPr>
        <p:spPr>
          <a:xfrm flipH="1">
            <a:off x="992091" y="6453002"/>
            <a:ext cx="2805405" cy="365125"/>
          </a:xfrm>
          <a:prstGeom prst="rect">
            <a:avLst/>
          </a:prstGeom>
        </p:spPr>
        <p:txBody>
          <a:bodyPr rtlCol="1"/>
          <a:lstStyle>
            <a:lvl1pPr algn="r" rtl="1">
              <a:defRPr sz="1200"/>
            </a:lvl1pPr>
          </a:lstStyle>
          <a:p>
            <a:endParaRPr lang="en-US"/>
          </a:p>
        </p:txBody>
      </p:sp>
      <p:sp>
        <p:nvSpPr>
          <p:cNvPr id="19" name="عنصر نائب لرقم الشريحة 5">
            <a:extLst>
              <a:ext uri="{FF2B5EF4-FFF2-40B4-BE49-F238E27FC236}">
                <a16:creationId xmlns:a16="http://schemas.microsoft.com/office/drawing/2014/main" id="{DFFD3016-AF00-5EC0-6EA6-1D664B798F5E}"/>
              </a:ext>
            </a:extLst>
          </p:cNvPr>
          <p:cNvSpPr>
            <a:spLocks noGrp="1"/>
          </p:cNvSpPr>
          <p:nvPr>
            <p:ph type="sldNum" sz="quarter" idx="4"/>
          </p:nvPr>
        </p:nvSpPr>
        <p:spPr>
          <a:xfrm flipH="1">
            <a:off x="612648" y="6453002"/>
            <a:ext cx="429207" cy="365125"/>
          </a:xfrm>
          <a:prstGeom prst="rect">
            <a:avLst/>
          </a:prstGeom>
        </p:spPr>
        <p:txBody>
          <a:bodyPr rtlCol="1"/>
          <a:lstStyle>
            <a:lvl1pPr algn="r" rtl="1">
              <a:defRPr sz="1200"/>
            </a:lvl1pPr>
          </a:lstStyle>
          <a:p>
            <a:fld id="{CC057153-B650-4DEB-B370-79DDCFDCE934}" type="slidenum">
              <a:rPr lang="en-US" smtClean="0"/>
              <a:pPr/>
              <a:t>‹#›</a:t>
            </a:fld>
            <a:endParaRPr lang="en-US"/>
          </a:p>
        </p:txBody>
      </p:sp>
      <p:sp>
        <p:nvSpPr>
          <p:cNvPr id="2" name="العنوان 1">
            <a:extLst>
              <a:ext uri="{FF2B5EF4-FFF2-40B4-BE49-F238E27FC236}">
                <a16:creationId xmlns:a16="http://schemas.microsoft.com/office/drawing/2014/main" id="{666A9F42-7FF7-F803-C075-BC4968D35E34}"/>
              </a:ext>
            </a:extLst>
          </p:cNvPr>
          <p:cNvSpPr>
            <a:spLocks noGrp="1"/>
          </p:cNvSpPr>
          <p:nvPr>
            <p:ph type="title"/>
          </p:nvPr>
        </p:nvSpPr>
        <p:spPr>
          <a:xfrm flipH="1">
            <a:off x="612648" y="548640"/>
            <a:ext cx="10966705" cy="1132258"/>
          </a:xfrm>
        </p:spPr>
        <p:txBody>
          <a:bodyPr rtlCol="1"/>
          <a:lstStyle>
            <a:lvl1pPr rtl="1">
              <a:defRPr/>
            </a:lvl1pPr>
          </a:lstStyle>
          <a:p>
            <a:pPr rtl="1"/>
            <a:r>
              <a:rPr lang="ar"/>
              <a:t>انقر لتحرير نمط العنوان الرئيسي</a:t>
            </a:r>
          </a:p>
        </p:txBody>
      </p:sp>
    </p:spTree>
    <p:extLst>
      <p:ext uri="{BB962C8B-B14F-4D97-AF65-F5344CB8AC3E}">
        <p14:creationId xmlns:p14="http://schemas.microsoft.com/office/powerpoint/2010/main" val="1745941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المحتوى فقط (الحد الأقصى)">
    <p:spTree>
      <p:nvGrpSpPr>
        <p:cNvPr id="1" name=""/>
        <p:cNvGrpSpPr/>
        <p:nvPr/>
      </p:nvGrpSpPr>
      <p:grpSpPr>
        <a:xfrm>
          <a:off x="0" y="0"/>
          <a:ext cx="0" cy="0"/>
          <a:chOff x="0" y="0"/>
          <a:chExt cx="0" cy="0"/>
        </a:xfrm>
      </p:grpSpPr>
      <p:sp>
        <p:nvSpPr>
          <p:cNvPr id="4" name="عنصر نائب للتاريخ 3">
            <a:extLst>
              <a:ext uri="{FF2B5EF4-FFF2-40B4-BE49-F238E27FC236}">
                <a16:creationId xmlns:a16="http://schemas.microsoft.com/office/drawing/2014/main" id="{0B9485D1-E172-8F0A-A425-3097B3ABCFB4}"/>
              </a:ext>
            </a:extLst>
          </p:cNvPr>
          <p:cNvSpPr>
            <a:spLocks noGrp="1"/>
          </p:cNvSpPr>
          <p:nvPr>
            <p:ph type="dt" sz="half" idx="10"/>
          </p:nvPr>
        </p:nvSpPr>
        <p:spPr>
          <a:xfrm flipH="1">
            <a:off x="8560526" y="6453002"/>
            <a:ext cx="3494314" cy="365125"/>
          </a:xfrm>
        </p:spPr>
        <p:txBody>
          <a:bodyPr rtlCol="1"/>
          <a:lstStyle>
            <a:lvl1pPr rtl="1">
              <a:defRPr/>
            </a:lvl1pPr>
          </a:lstStyle>
          <a:p>
            <a:r>
              <a:rPr lang="en-US"/>
              <a:t>2/24/2025</a:t>
            </a:r>
          </a:p>
        </p:txBody>
      </p:sp>
      <p:sp>
        <p:nvSpPr>
          <p:cNvPr id="5" name="عنصر نائب للتذييل 4">
            <a:extLst>
              <a:ext uri="{FF2B5EF4-FFF2-40B4-BE49-F238E27FC236}">
                <a16:creationId xmlns:a16="http://schemas.microsoft.com/office/drawing/2014/main" id="{B17E6B5E-6174-FD5C-41E8-FFC44C650D7E}"/>
              </a:ext>
            </a:extLst>
          </p:cNvPr>
          <p:cNvSpPr>
            <a:spLocks noGrp="1"/>
          </p:cNvSpPr>
          <p:nvPr>
            <p:ph type="ftr" sz="quarter" idx="11"/>
          </p:nvPr>
        </p:nvSpPr>
        <p:spPr>
          <a:xfrm flipH="1">
            <a:off x="510074" y="6453002"/>
            <a:ext cx="2805405" cy="365125"/>
          </a:xfrm>
        </p:spPr>
        <p:txBody>
          <a:bodyPr rtlCol="1"/>
          <a:lstStyle>
            <a:lvl1pPr rtl="1">
              <a:defRPr/>
            </a:lvl1pPr>
          </a:lstStyle>
          <a:p>
            <a:r>
              <a:rPr lang="ar"/>
              <a:t>نموذج لنص تذييل الصفحة</a:t>
            </a:r>
          </a:p>
        </p:txBody>
      </p:sp>
      <p:sp>
        <p:nvSpPr>
          <p:cNvPr id="6" name="عنصر نائب لرقم الشريحة 5">
            <a:extLst>
              <a:ext uri="{FF2B5EF4-FFF2-40B4-BE49-F238E27FC236}">
                <a16:creationId xmlns:a16="http://schemas.microsoft.com/office/drawing/2014/main" id="{4BF72154-F85B-E301-DA57-E314D7315916}"/>
              </a:ext>
            </a:extLst>
          </p:cNvPr>
          <p:cNvSpPr>
            <a:spLocks noGrp="1"/>
          </p:cNvSpPr>
          <p:nvPr>
            <p:ph type="sldNum" sz="quarter" idx="12"/>
          </p:nvPr>
        </p:nvSpPr>
        <p:spPr>
          <a:xfrm flipH="1">
            <a:off x="130631" y="6453002"/>
            <a:ext cx="429207" cy="365125"/>
          </a:xfrm>
        </p:spPr>
        <p:txBody>
          <a:bodyPr rtlCol="1"/>
          <a:lstStyle>
            <a:lvl1pPr rtl="1">
              <a:defRPr/>
            </a:lvl1pPr>
          </a:lstStyle>
          <a:p>
            <a:fld id="{CC057153-B650-4DEB-B370-79DDCFDCE934}" type="slidenum">
              <a:rPr lang="en-US" smtClean="0"/>
              <a:pPr/>
              <a:t>‹#›</a:t>
            </a:fld>
            <a:endParaRPr lang="en-US"/>
          </a:p>
        </p:txBody>
      </p:sp>
      <p:sp>
        <p:nvSpPr>
          <p:cNvPr id="3" name="عنصر نائب للمحتوى 2">
            <a:extLst>
              <a:ext uri="{FF2B5EF4-FFF2-40B4-BE49-F238E27FC236}">
                <a16:creationId xmlns:a16="http://schemas.microsoft.com/office/drawing/2014/main" id="{6C2DD052-3E45-E789-01F8-33250024ECBD}"/>
              </a:ext>
            </a:extLst>
          </p:cNvPr>
          <p:cNvSpPr>
            <a:spLocks noGrp="1"/>
          </p:cNvSpPr>
          <p:nvPr>
            <p:ph idx="1"/>
          </p:nvPr>
        </p:nvSpPr>
        <p:spPr>
          <a:xfrm flipH="1">
            <a:off x="130632" y="367091"/>
            <a:ext cx="11924209" cy="6123818"/>
          </a:xfrm>
        </p:spPr>
        <p:txBody>
          <a:bodyPr rtlCol="1"/>
          <a:lstStyle>
            <a:lvl1pPr rtl="1">
              <a:defRPr/>
            </a:lvl1pPr>
            <a:lvl2pPr rtl="1">
              <a:defRPr/>
            </a:lvl2pPr>
            <a:lvl3pPr rtl="1">
              <a:defRPr/>
            </a:lvl3pPr>
            <a:lvl4pPr rtl="1">
              <a:defRPr/>
            </a:lvl4pPr>
            <a:lvl5pPr rtl="1">
              <a:defRPr/>
            </a:lvl5pPr>
          </a:lstStyle>
          <a:p>
            <a:pPr lvl="0" rtl="1"/>
            <a:r>
              <a:rPr lang="ar"/>
              <a:t>انقر لتحرير أنماط النص الرئيسي</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p>
        </p:txBody>
      </p:sp>
      <p:sp>
        <p:nvSpPr>
          <p:cNvPr id="2" name="العنوان 1">
            <a:extLst>
              <a:ext uri="{FF2B5EF4-FFF2-40B4-BE49-F238E27FC236}">
                <a16:creationId xmlns:a16="http://schemas.microsoft.com/office/drawing/2014/main" id="{BC7433D9-FD02-59E2-0F81-A0B7201D2DA0}"/>
              </a:ext>
            </a:extLst>
          </p:cNvPr>
          <p:cNvSpPr>
            <a:spLocks noGrp="1"/>
          </p:cNvSpPr>
          <p:nvPr>
            <p:ph type="title"/>
          </p:nvPr>
        </p:nvSpPr>
        <p:spPr>
          <a:xfrm flipH="1">
            <a:off x="835152" y="-1325880"/>
            <a:ext cx="10515600" cy="1325880"/>
          </a:xfrm>
        </p:spPr>
        <p:txBody>
          <a:bodyPr rtlCol="1" anchor="ctr">
            <a:normAutofit/>
          </a:bodyPr>
          <a:lstStyle>
            <a:lvl1pPr algn="r" rtl="1">
              <a:defRPr sz="2400"/>
            </a:lvl1pPr>
          </a:lstStyle>
          <a:p>
            <a:pPr rtl="1"/>
            <a:r>
              <a:rPr lang="ar"/>
              <a:t>انقر لتحرير نمط العنوان الرئيسي</a:t>
            </a:r>
          </a:p>
        </p:txBody>
      </p:sp>
    </p:spTree>
    <p:extLst>
      <p:ext uri="{BB962C8B-B14F-4D97-AF65-F5344CB8AC3E}">
        <p14:creationId xmlns:p14="http://schemas.microsoft.com/office/powerpoint/2010/main" val="143657306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فارغ">
    <p:bg>
      <p:bgPr>
        <a:solidFill>
          <a:schemeClr val="tx2"/>
        </a:solidFill>
        <a:effectLst/>
      </p:bgPr>
    </p:bg>
    <p:spTree>
      <p:nvGrpSpPr>
        <p:cNvPr id="1" name=""/>
        <p:cNvGrpSpPr/>
        <p:nvPr/>
      </p:nvGrpSpPr>
      <p:grpSpPr>
        <a:xfrm>
          <a:off x="0" y="0"/>
          <a:ext cx="0" cy="0"/>
          <a:chOff x="0" y="0"/>
          <a:chExt cx="0" cy="0"/>
        </a:xfrm>
      </p:grpSpPr>
      <p:grpSp>
        <p:nvGrpSpPr>
          <p:cNvPr id="10" name="المجموعة 9">
            <a:extLst>
              <a:ext uri="{FF2B5EF4-FFF2-40B4-BE49-F238E27FC236}">
                <a16:creationId xmlns:a16="http://schemas.microsoft.com/office/drawing/2014/main" id="{8A6B9D93-9B64-1CD3-A833-FFDD8C5DBA7C}"/>
              </a:ext>
            </a:extLst>
          </p:cNvPr>
          <p:cNvGrpSpPr/>
          <p:nvPr userDrawn="1"/>
        </p:nvGrpSpPr>
        <p:grpSpPr>
          <a:xfrm flipH="1">
            <a:off x="452064" y="492893"/>
            <a:ext cx="11287872" cy="5876422"/>
            <a:chOff x="521208" y="647905"/>
            <a:chExt cx="11365969" cy="5565740"/>
          </a:xfrm>
        </p:grpSpPr>
        <p:sp>
          <p:nvSpPr>
            <p:cNvPr id="11" name="الشكل">
              <a:extLst>
                <a:ext uri="{FF2B5EF4-FFF2-40B4-BE49-F238E27FC236}">
                  <a16:creationId xmlns:a16="http://schemas.microsoft.com/office/drawing/2014/main" id="{37BFBC61-3CC2-D636-FC54-55E9720C4A08}"/>
                </a:ext>
              </a:extLst>
            </p:cNvPr>
            <p:cNvSpPr/>
            <p:nvPr/>
          </p:nvSpPr>
          <p:spPr>
            <a:xfrm>
              <a:off x="725402" y="1009217"/>
              <a:ext cx="11161775" cy="520442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sp>
          <p:nvSpPr>
            <p:cNvPr id="12" name="الشكل">
              <a:extLst>
                <a:ext uri="{FF2B5EF4-FFF2-40B4-BE49-F238E27FC236}">
                  <a16:creationId xmlns:a16="http://schemas.microsoft.com/office/drawing/2014/main" id="{9D0D17A4-DEA9-4B44-C0FE-1238BACA12F7}"/>
                </a:ext>
              </a:extLst>
            </p:cNvPr>
            <p:cNvSpPr/>
            <p:nvPr/>
          </p:nvSpPr>
          <p:spPr>
            <a:xfrm>
              <a:off x="521208" y="647905"/>
              <a:ext cx="11158238" cy="5370984"/>
            </a:xfrm>
            <a:prstGeom prst="rect">
              <a:avLst/>
            </a:pr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grpSp>
      <p:sp>
        <p:nvSpPr>
          <p:cNvPr id="13" name="عنصر نائب للتاريخ 3">
            <a:extLst>
              <a:ext uri="{FF2B5EF4-FFF2-40B4-BE49-F238E27FC236}">
                <a16:creationId xmlns:a16="http://schemas.microsoft.com/office/drawing/2014/main" id="{76783022-C93C-4316-9345-68E31F03FF1F}"/>
              </a:ext>
            </a:extLst>
          </p:cNvPr>
          <p:cNvSpPr>
            <a:spLocks noGrp="1"/>
          </p:cNvSpPr>
          <p:nvPr>
            <p:ph type="dt" sz="half" idx="2"/>
          </p:nvPr>
        </p:nvSpPr>
        <p:spPr>
          <a:xfrm flipH="1">
            <a:off x="8085039" y="6453002"/>
            <a:ext cx="3494314" cy="365125"/>
          </a:xfrm>
          <a:prstGeom prst="rect">
            <a:avLst/>
          </a:prstGeom>
        </p:spPr>
        <p:txBody>
          <a:bodyPr rtlCol="1"/>
          <a:lstStyle>
            <a:lvl1pPr algn="r" rtl="1">
              <a:defRPr sz="1200">
                <a:solidFill>
                  <a:schemeClr val="bg1"/>
                </a:solidFill>
              </a:defRPr>
            </a:lvl1pPr>
          </a:lstStyle>
          <a:p>
            <a:endParaRPr lang="en-US"/>
          </a:p>
        </p:txBody>
      </p:sp>
      <p:sp>
        <p:nvSpPr>
          <p:cNvPr id="14" name="عنصر نائب للتذييل 4">
            <a:extLst>
              <a:ext uri="{FF2B5EF4-FFF2-40B4-BE49-F238E27FC236}">
                <a16:creationId xmlns:a16="http://schemas.microsoft.com/office/drawing/2014/main" id="{64BCF982-AEE8-401C-A329-B8AC7A6C5A51}"/>
              </a:ext>
            </a:extLst>
          </p:cNvPr>
          <p:cNvSpPr>
            <a:spLocks noGrp="1"/>
          </p:cNvSpPr>
          <p:nvPr>
            <p:ph type="ftr" sz="quarter" idx="3"/>
          </p:nvPr>
        </p:nvSpPr>
        <p:spPr>
          <a:xfrm flipH="1">
            <a:off x="992091" y="6453002"/>
            <a:ext cx="2805405" cy="365125"/>
          </a:xfrm>
          <a:prstGeom prst="rect">
            <a:avLst/>
          </a:prstGeom>
        </p:spPr>
        <p:txBody>
          <a:bodyPr rtlCol="1"/>
          <a:lstStyle>
            <a:lvl1pPr algn="r" rtl="1">
              <a:defRPr sz="1200">
                <a:solidFill>
                  <a:schemeClr val="bg1"/>
                </a:solidFill>
              </a:defRPr>
            </a:lvl1pPr>
          </a:lstStyle>
          <a:p>
            <a:endParaRPr lang="en-US"/>
          </a:p>
        </p:txBody>
      </p:sp>
      <p:sp>
        <p:nvSpPr>
          <p:cNvPr id="15" name="عنصر نائب لرقم الشريحة 5">
            <a:extLst>
              <a:ext uri="{FF2B5EF4-FFF2-40B4-BE49-F238E27FC236}">
                <a16:creationId xmlns:a16="http://schemas.microsoft.com/office/drawing/2014/main" id="{C977DC49-F332-35CC-C9FB-E3F75844BBE1}"/>
              </a:ext>
            </a:extLst>
          </p:cNvPr>
          <p:cNvSpPr>
            <a:spLocks noGrp="1"/>
          </p:cNvSpPr>
          <p:nvPr>
            <p:ph type="sldNum" sz="quarter" idx="4"/>
          </p:nvPr>
        </p:nvSpPr>
        <p:spPr>
          <a:xfrm flipH="1">
            <a:off x="612648" y="6453002"/>
            <a:ext cx="429207" cy="365125"/>
          </a:xfrm>
          <a:prstGeom prst="rect">
            <a:avLst/>
          </a:prstGeom>
        </p:spPr>
        <p:txBody>
          <a:bodyPr rtlCol="1"/>
          <a:lstStyle>
            <a:lvl1pPr algn="r" rtl="1">
              <a:defRPr sz="1200">
                <a:solidFill>
                  <a:schemeClr val="bg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339406362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bg>
      <p:bgPr>
        <a:solidFill>
          <a:schemeClr val="accent1"/>
        </a:solidFill>
        <a:effectLst/>
      </p:bgPr>
    </p:bg>
    <p:spTree>
      <p:nvGrpSpPr>
        <p:cNvPr id="1" name=""/>
        <p:cNvGrpSpPr/>
        <p:nvPr/>
      </p:nvGrpSpPr>
      <p:grpSpPr>
        <a:xfrm>
          <a:off x="0" y="0"/>
          <a:ext cx="0" cy="0"/>
          <a:chOff x="0" y="0"/>
          <a:chExt cx="0" cy="0"/>
        </a:xfrm>
      </p:grpSpPr>
      <p:sp>
        <p:nvSpPr>
          <p:cNvPr id="22" name="عنصر نائب للتاريخ 3">
            <a:extLst>
              <a:ext uri="{FF2B5EF4-FFF2-40B4-BE49-F238E27FC236}">
                <a16:creationId xmlns:a16="http://schemas.microsoft.com/office/drawing/2014/main" id="{DCFEAAAE-5C0C-C9B3-198D-56142A72FCB4}"/>
              </a:ext>
            </a:extLst>
          </p:cNvPr>
          <p:cNvSpPr>
            <a:spLocks noGrp="1"/>
          </p:cNvSpPr>
          <p:nvPr>
            <p:ph type="dt" sz="half" idx="10"/>
          </p:nvPr>
        </p:nvSpPr>
        <p:spPr>
          <a:xfrm flipH="1">
            <a:off x="8085039" y="6453002"/>
            <a:ext cx="3494314" cy="365125"/>
          </a:xfrm>
          <a:prstGeom prst="rect">
            <a:avLst/>
          </a:prstGeom>
        </p:spPr>
        <p:txBody>
          <a:bodyPr rtlCol="1"/>
          <a:lstStyle>
            <a:lvl1pPr algn="r" rtl="1">
              <a:defRPr sz="1200"/>
            </a:lvl1pPr>
          </a:lstStyle>
          <a:p>
            <a:endParaRPr lang="en-US"/>
          </a:p>
        </p:txBody>
      </p:sp>
      <p:sp>
        <p:nvSpPr>
          <p:cNvPr id="23" name="عنصر نائب للتذييل 4">
            <a:extLst>
              <a:ext uri="{FF2B5EF4-FFF2-40B4-BE49-F238E27FC236}">
                <a16:creationId xmlns:a16="http://schemas.microsoft.com/office/drawing/2014/main" id="{62D1164F-87C4-002A-2591-82E368CC1F59}"/>
              </a:ext>
            </a:extLst>
          </p:cNvPr>
          <p:cNvSpPr>
            <a:spLocks noGrp="1"/>
          </p:cNvSpPr>
          <p:nvPr>
            <p:ph type="ftr" sz="quarter" idx="3"/>
          </p:nvPr>
        </p:nvSpPr>
        <p:spPr>
          <a:xfrm flipH="1">
            <a:off x="992091" y="6453002"/>
            <a:ext cx="2805405" cy="365125"/>
          </a:xfrm>
          <a:prstGeom prst="rect">
            <a:avLst/>
          </a:prstGeom>
        </p:spPr>
        <p:txBody>
          <a:bodyPr rtlCol="1"/>
          <a:lstStyle>
            <a:lvl1pPr algn="r" rtl="1">
              <a:defRPr sz="1200"/>
            </a:lvl1pPr>
          </a:lstStyle>
          <a:p>
            <a:endParaRPr lang="en-US"/>
          </a:p>
        </p:txBody>
      </p:sp>
      <p:sp>
        <p:nvSpPr>
          <p:cNvPr id="24" name="عنصر نائب لرقم الشريحة 5">
            <a:extLst>
              <a:ext uri="{FF2B5EF4-FFF2-40B4-BE49-F238E27FC236}">
                <a16:creationId xmlns:a16="http://schemas.microsoft.com/office/drawing/2014/main" id="{0C4A4256-2379-B42B-3C9F-535F8876A488}"/>
              </a:ext>
            </a:extLst>
          </p:cNvPr>
          <p:cNvSpPr>
            <a:spLocks noGrp="1"/>
          </p:cNvSpPr>
          <p:nvPr>
            <p:ph type="sldNum" sz="quarter" idx="4"/>
          </p:nvPr>
        </p:nvSpPr>
        <p:spPr>
          <a:xfrm flipH="1">
            <a:off x="612648" y="6453002"/>
            <a:ext cx="429207" cy="365125"/>
          </a:xfrm>
          <a:prstGeom prst="rect">
            <a:avLst/>
          </a:prstGeom>
        </p:spPr>
        <p:txBody>
          <a:bodyPr rtlCol="1"/>
          <a:lstStyle>
            <a:lvl1pPr algn="r" rtl="1">
              <a:defRPr sz="1200"/>
            </a:lvl1pPr>
          </a:lstStyle>
          <a:p>
            <a:fld id="{CC057153-B650-4DEB-B370-79DDCFDCE934}" type="slidenum">
              <a:rPr lang="en-US" smtClean="0"/>
              <a:pPr/>
              <a:t>‹#›</a:t>
            </a:fld>
            <a:endParaRPr lang="en-US"/>
          </a:p>
        </p:txBody>
      </p:sp>
      <p:sp>
        <p:nvSpPr>
          <p:cNvPr id="4" name="عنصر نائب للنص 3">
            <a:extLst>
              <a:ext uri="{FF2B5EF4-FFF2-40B4-BE49-F238E27FC236}">
                <a16:creationId xmlns:a16="http://schemas.microsoft.com/office/drawing/2014/main" id="{EC0EEBFB-2026-6A35-33ED-F008376B67A0}"/>
              </a:ext>
            </a:extLst>
          </p:cNvPr>
          <p:cNvSpPr>
            <a:spLocks noGrp="1"/>
          </p:cNvSpPr>
          <p:nvPr>
            <p:ph type="body" sz="half" idx="2"/>
          </p:nvPr>
        </p:nvSpPr>
        <p:spPr>
          <a:xfrm flipH="1">
            <a:off x="7999206" y="2311121"/>
            <a:ext cx="3595634" cy="3993263"/>
          </a:xfrm>
        </p:spPr>
        <p:txBody>
          <a:bodyPr rtlCol="1" anchor="t">
            <a:normAutofit/>
          </a:bodyPr>
          <a:lstStyle>
            <a:lvl1pPr marL="0" indent="0" algn="r" rtl="1">
              <a:buNone/>
              <a:defRPr sz="1600"/>
            </a:lvl1pPr>
            <a:lvl2pPr marL="457200" indent="0" algn="r" rtl="1">
              <a:buNone/>
              <a:defRPr sz="1400"/>
            </a:lvl2pPr>
            <a:lvl3pPr marL="914400" indent="0" algn="r" rtl="1">
              <a:buNone/>
              <a:defRPr sz="1200"/>
            </a:lvl3pPr>
            <a:lvl4pPr marL="1371600" indent="0" algn="r" rtl="1">
              <a:buNone/>
              <a:defRPr sz="1000"/>
            </a:lvl4pPr>
            <a:lvl5pPr marL="1828800" indent="0" algn="r" rtl="1">
              <a:buNone/>
              <a:defRPr sz="1000"/>
            </a:lvl5pPr>
            <a:lvl6pPr marL="2286000" indent="0" algn="r" rtl="1">
              <a:buNone/>
              <a:defRPr sz="1000"/>
            </a:lvl6pPr>
            <a:lvl7pPr marL="2743200" indent="0" algn="r" rtl="1">
              <a:buNone/>
              <a:defRPr sz="1000"/>
            </a:lvl7pPr>
            <a:lvl8pPr marL="3200400" indent="0" algn="r" rtl="1">
              <a:buNone/>
              <a:defRPr sz="1000"/>
            </a:lvl8pPr>
            <a:lvl9pPr marL="3657600" indent="0" algn="r" rtl="1">
              <a:buNone/>
              <a:defRPr sz="1000"/>
            </a:lvl9pPr>
          </a:lstStyle>
          <a:p>
            <a:pPr lvl="0" rtl="1"/>
            <a:r>
              <a:rPr lang="ar"/>
              <a:t>انقر لتحرير أنماط النص الرئيسي</a:t>
            </a:r>
          </a:p>
        </p:txBody>
      </p:sp>
      <p:sp>
        <p:nvSpPr>
          <p:cNvPr id="3" name="عنصر نائب للمحتوى 2">
            <a:extLst>
              <a:ext uri="{FF2B5EF4-FFF2-40B4-BE49-F238E27FC236}">
                <a16:creationId xmlns:a16="http://schemas.microsoft.com/office/drawing/2014/main" id="{2F3B20A8-A604-C977-02C0-083BA8663484}"/>
              </a:ext>
            </a:extLst>
          </p:cNvPr>
          <p:cNvSpPr>
            <a:spLocks noGrp="1"/>
          </p:cNvSpPr>
          <p:nvPr>
            <p:ph idx="1"/>
          </p:nvPr>
        </p:nvSpPr>
        <p:spPr>
          <a:xfrm flipH="1">
            <a:off x="617034" y="553615"/>
            <a:ext cx="6440258" cy="5755109"/>
          </a:xfrm>
        </p:spPr>
        <p:txBody>
          <a:bodyPr rtlCol="1">
            <a:normAutofit/>
          </a:bodyPr>
          <a:lstStyle>
            <a:lvl1pPr algn="r" rtl="1">
              <a:defRPr sz="2800"/>
            </a:lvl1pPr>
            <a:lvl2pPr algn="r" rtl="1">
              <a:defRPr sz="2400"/>
            </a:lvl2pPr>
            <a:lvl3pPr algn="r" rtl="1">
              <a:defRPr sz="2000"/>
            </a:lvl3pPr>
            <a:lvl4pPr algn="r" rtl="1">
              <a:defRPr sz="1800"/>
            </a:lvl4pPr>
            <a:lvl5pPr algn="r" rtl="1">
              <a:defRPr sz="1800"/>
            </a:lvl5pPr>
            <a:lvl6pPr algn="r" rtl="1">
              <a:defRPr sz="2000"/>
            </a:lvl6pPr>
            <a:lvl7pPr algn="r" rtl="1">
              <a:defRPr sz="2000"/>
            </a:lvl7pPr>
            <a:lvl8pPr algn="r" rtl="1">
              <a:defRPr sz="2000"/>
            </a:lvl8pPr>
            <a:lvl9pPr algn="r" rtl="1">
              <a:defRPr sz="2000"/>
            </a:lvl9pPr>
          </a:lstStyle>
          <a:p>
            <a:pPr lvl="0" rtl="1"/>
            <a:r>
              <a:rPr lang="ar"/>
              <a:t>انقر لتحرير أنماط النص الرئيسي</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p>
        </p:txBody>
      </p:sp>
      <p:sp>
        <p:nvSpPr>
          <p:cNvPr id="2" name="العنوان 1">
            <a:extLst>
              <a:ext uri="{FF2B5EF4-FFF2-40B4-BE49-F238E27FC236}">
                <a16:creationId xmlns:a16="http://schemas.microsoft.com/office/drawing/2014/main" id="{C350C37F-77BE-E128-4248-D001C39E79C6}"/>
              </a:ext>
            </a:extLst>
          </p:cNvPr>
          <p:cNvSpPr>
            <a:spLocks noGrp="1"/>
          </p:cNvSpPr>
          <p:nvPr>
            <p:ph type="title"/>
          </p:nvPr>
        </p:nvSpPr>
        <p:spPr>
          <a:xfrm flipH="1">
            <a:off x="7999206" y="553616"/>
            <a:ext cx="3595634" cy="1757505"/>
          </a:xfrm>
        </p:spPr>
        <p:txBody>
          <a:bodyPr rtlCol="1" anchor="t">
            <a:normAutofit/>
          </a:bodyPr>
          <a:lstStyle>
            <a:lvl1pPr algn="r" rtl="1">
              <a:defRPr sz="2800"/>
            </a:lvl1pPr>
          </a:lstStyle>
          <a:p>
            <a:pPr rtl="1"/>
            <a:r>
              <a:rPr lang="ar"/>
              <a:t>انقر لتحرير نمط العنوان الرئيسي</a:t>
            </a:r>
          </a:p>
        </p:txBody>
      </p:sp>
    </p:spTree>
    <p:extLst>
      <p:ext uri="{BB962C8B-B14F-4D97-AF65-F5344CB8AC3E}">
        <p14:creationId xmlns:p14="http://schemas.microsoft.com/office/powerpoint/2010/main" val="85834908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صورة مع تسمية توضيحية">
    <p:bg>
      <p:bgPr>
        <a:solidFill>
          <a:schemeClr val="accent4"/>
        </a:solidFill>
        <a:effectLst/>
      </p:bgPr>
    </p:bg>
    <p:spTree>
      <p:nvGrpSpPr>
        <p:cNvPr id="1" name=""/>
        <p:cNvGrpSpPr/>
        <p:nvPr/>
      </p:nvGrpSpPr>
      <p:grpSpPr>
        <a:xfrm>
          <a:off x="0" y="0"/>
          <a:ext cx="0" cy="0"/>
          <a:chOff x="0" y="0"/>
          <a:chExt cx="0" cy="0"/>
        </a:xfrm>
      </p:grpSpPr>
      <p:sp>
        <p:nvSpPr>
          <p:cNvPr id="26" name="الشكل">
            <a:extLst>
              <a:ext uri="{FF2B5EF4-FFF2-40B4-BE49-F238E27FC236}">
                <a16:creationId xmlns:a16="http://schemas.microsoft.com/office/drawing/2014/main" id="{A018B933-3AF9-74DD-5AC7-3933E9A2BEB4}"/>
              </a:ext>
            </a:extLst>
          </p:cNvPr>
          <p:cNvSpPr/>
          <p:nvPr/>
        </p:nvSpPr>
        <p:spPr>
          <a:xfrm flipH="1">
            <a:off x="593967" y="565310"/>
            <a:ext cx="5949692" cy="5949692"/>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noProof="0">
              <a:solidFill>
                <a:schemeClr val="lt1"/>
              </a:solidFill>
              <a:latin typeface="Karla"/>
              <a:ea typeface="Karla"/>
              <a:cs typeface="Karla"/>
              <a:sym typeface="Karla"/>
            </a:endParaRPr>
          </a:p>
        </p:txBody>
      </p:sp>
      <p:sp>
        <p:nvSpPr>
          <p:cNvPr id="27" name="عنصر نائب للصورة 9">
            <a:extLst>
              <a:ext uri="{FF2B5EF4-FFF2-40B4-BE49-F238E27FC236}">
                <a16:creationId xmlns:a16="http://schemas.microsoft.com/office/drawing/2014/main" id="{5F9D5C94-AFE4-02B8-C41F-CB98A532B6AA}"/>
              </a:ext>
            </a:extLst>
          </p:cNvPr>
          <p:cNvSpPr>
            <a:spLocks noGrp="1" noChangeAspect="1"/>
          </p:cNvSpPr>
          <p:nvPr>
            <p:ph type="pic" sz="quarter" idx="11"/>
          </p:nvPr>
        </p:nvSpPr>
        <p:spPr>
          <a:xfrm flipH="1">
            <a:off x="746252" y="388874"/>
            <a:ext cx="5897880" cy="5897880"/>
          </a:xfrm>
          <a:prstGeom prst="ellipse">
            <a:avLst/>
          </a:prstGeom>
          <a:blipFill dpi="0" rotWithShape="1">
            <a:blip r:embed="rId2">
              <a:alphaModFix amt="75000"/>
            </a:blip>
            <a:srcRect/>
            <a:stretch>
              <a:fillRect/>
            </a:stretch>
          </a:blipFill>
          <a:ln w="25400">
            <a:solidFill>
              <a:schemeClr val="tx1"/>
            </a:solidFill>
          </a:ln>
        </p:spPr>
        <p:txBody>
          <a:bodyPr vert="horz" lIns="91440" tIns="0" rIns="0" bIns="0" rtlCol="1">
            <a:noAutofit/>
          </a:bodyPr>
          <a:lstStyle>
            <a:lvl1pPr algn="r" rtl="1">
              <a:defRPr lang="en-US" sz="2400" b="0" i="0" noProof="0"/>
            </a:lvl1pPr>
          </a:lstStyle>
          <a:p>
            <a:pPr marL="0" lvl="0" indent="0" rtl="1">
              <a:lnSpc>
                <a:spcPct val="150000"/>
              </a:lnSpc>
              <a:buFontTx/>
              <a:buNone/>
            </a:pPr>
            <a:r>
              <a:rPr lang="ar" noProof="0"/>
              <a:t>انقر فوق الأيقونة لإضافة صورة</a:t>
            </a:r>
          </a:p>
        </p:txBody>
      </p:sp>
      <p:sp>
        <p:nvSpPr>
          <p:cNvPr id="28" name="عنصر نائب للتاريخ 3">
            <a:extLst>
              <a:ext uri="{FF2B5EF4-FFF2-40B4-BE49-F238E27FC236}">
                <a16:creationId xmlns:a16="http://schemas.microsoft.com/office/drawing/2014/main" id="{5D492C5C-17BE-7819-EA48-DD0FC991EE55}"/>
              </a:ext>
            </a:extLst>
          </p:cNvPr>
          <p:cNvSpPr>
            <a:spLocks noGrp="1"/>
          </p:cNvSpPr>
          <p:nvPr>
            <p:ph type="dt" sz="half" idx="12"/>
          </p:nvPr>
        </p:nvSpPr>
        <p:spPr>
          <a:xfrm flipH="1">
            <a:off x="8085039" y="6453002"/>
            <a:ext cx="3494314" cy="365125"/>
          </a:xfrm>
          <a:prstGeom prst="rect">
            <a:avLst/>
          </a:prstGeom>
        </p:spPr>
        <p:txBody>
          <a:bodyPr rtlCol="1"/>
          <a:lstStyle>
            <a:lvl1pPr algn="r" rtl="1">
              <a:defRPr sz="1200"/>
            </a:lvl1pPr>
          </a:lstStyle>
          <a:p>
            <a:endParaRPr lang="en-US"/>
          </a:p>
        </p:txBody>
      </p:sp>
      <p:sp>
        <p:nvSpPr>
          <p:cNvPr id="30" name="عنصر نائب لرقم الشريحة 5">
            <a:extLst>
              <a:ext uri="{FF2B5EF4-FFF2-40B4-BE49-F238E27FC236}">
                <a16:creationId xmlns:a16="http://schemas.microsoft.com/office/drawing/2014/main" id="{0C4E0F36-FE5F-2A52-67FE-8EAA49A2457F}"/>
              </a:ext>
            </a:extLst>
          </p:cNvPr>
          <p:cNvSpPr>
            <a:spLocks noGrp="1"/>
          </p:cNvSpPr>
          <p:nvPr>
            <p:ph type="sldNum" sz="quarter" idx="4"/>
          </p:nvPr>
        </p:nvSpPr>
        <p:spPr>
          <a:xfrm flipH="1">
            <a:off x="612648" y="6453002"/>
            <a:ext cx="429207" cy="365125"/>
          </a:xfrm>
          <a:prstGeom prst="rect">
            <a:avLst/>
          </a:prstGeom>
        </p:spPr>
        <p:txBody>
          <a:bodyPr rtlCol="1"/>
          <a:lstStyle>
            <a:lvl1pPr algn="r" rtl="1">
              <a:defRPr sz="1200"/>
            </a:lvl1pPr>
          </a:lstStyle>
          <a:p>
            <a:fld id="{CC057153-B650-4DEB-B370-79DDCFDCE934}" type="slidenum">
              <a:rPr lang="en-US" smtClean="0"/>
              <a:pPr/>
              <a:t>‹#›</a:t>
            </a:fld>
            <a:endParaRPr lang="en-US"/>
          </a:p>
        </p:txBody>
      </p:sp>
      <p:sp>
        <p:nvSpPr>
          <p:cNvPr id="4" name="عنصر نائب للنص 3">
            <a:extLst>
              <a:ext uri="{FF2B5EF4-FFF2-40B4-BE49-F238E27FC236}">
                <a16:creationId xmlns:a16="http://schemas.microsoft.com/office/drawing/2014/main" id="{F32C4A61-EF2A-C5A5-B150-4448600B3937}"/>
              </a:ext>
            </a:extLst>
          </p:cNvPr>
          <p:cNvSpPr>
            <a:spLocks noGrp="1"/>
          </p:cNvSpPr>
          <p:nvPr>
            <p:ph type="body" sz="half" idx="2"/>
          </p:nvPr>
        </p:nvSpPr>
        <p:spPr>
          <a:xfrm flipH="1">
            <a:off x="7996813" y="2826137"/>
            <a:ext cx="3585586" cy="3434638"/>
          </a:xfrm>
        </p:spPr>
        <p:txBody>
          <a:bodyPr rtlCol="1" anchor="b"/>
          <a:lstStyle>
            <a:lvl1pPr marL="0" indent="0" algn="r" rtl="1">
              <a:buNone/>
              <a:defRPr sz="1600"/>
            </a:lvl1pPr>
            <a:lvl2pPr marL="457200" indent="0" algn="r" rtl="1">
              <a:buNone/>
              <a:defRPr sz="1400"/>
            </a:lvl2pPr>
            <a:lvl3pPr marL="914400" indent="0" algn="r" rtl="1">
              <a:buNone/>
              <a:defRPr sz="1200"/>
            </a:lvl3pPr>
            <a:lvl4pPr marL="1371600" indent="0" algn="r" rtl="1">
              <a:buNone/>
              <a:defRPr sz="1000"/>
            </a:lvl4pPr>
            <a:lvl5pPr marL="1828800" indent="0" algn="r" rtl="1">
              <a:buNone/>
              <a:defRPr sz="1000"/>
            </a:lvl5pPr>
            <a:lvl6pPr marL="2286000" indent="0" algn="r" rtl="1">
              <a:buNone/>
              <a:defRPr sz="1000"/>
            </a:lvl6pPr>
            <a:lvl7pPr marL="2743200" indent="0" algn="r" rtl="1">
              <a:buNone/>
              <a:defRPr sz="1000"/>
            </a:lvl7pPr>
            <a:lvl8pPr marL="3200400" indent="0" algn="r" rtl="1">
              <a:buNone/>
              <a:defRPr sz="1000"/>
            </a:lvl8pPr>
            <a:lvl9pPr marL="3657600" indent="0" algn="r" rtl="1">
              <a:buNone/>
              <a:defRPr sz="1000"/>
            </a:lvl9pPr>
          </a:lstStyle>
          <a:p>
            <a:pPr lvl="0" rtl="1"/>
            <a:r>
              <a:rPr lang="ar"/>
              <a:t>انقر لتحرير أنماط النص الرئيسي</a:t>
            </a:r>
          </a:p>
        </p:txBody>
      </p:sp>
      <p:sp>
        <p:nvSpPr>
          <p:cNvPr id="2" name="العنوان 1">
            <a:extLst>
              <a:ext uri="{FF2B5EF4-FFF2-40B4-BE49-F238E27FC236}">
                <a16:creationId xmlns:a16="http://schemas.microsoft.com/office/drawing/2014/main" id="{EFB06A09-98CF-FAC2-3708-AECC4360C651}"/>
              </a:ext>
            </a:extLst>
          </p:cNvPr>
          <p:cNvSpPr>
            <a:spLocks noGrp="1"/>
          </p:cNvSpPr>
          <p:nvPr>
            <p:ph type="title"/>
          </p:nvPr>
        </p:nvSpPr>
        <p:spPr>
          <a:xfrm flipH="1">
            <a:off x="8002006" y="557784"/>
            <a:ext cx="3595634" cy="2212313"/>
          </a:xfrm>
        </p:spPr>
        <p:txBody>
          <a:bodyPr rtlCol="1" anchor="t">
            <a:normAutofit/>
          </a:bodyPr>
          <a:lstStyle>
            <a:lvl1pPr algn="r" rtl="1">
              <a:defRPr sz="2800"/>
            </a:lvl1pPr>
          </a:lstStyle>
          <a:p>
            <a:pPr rtl="1"/>
            <a:r>
              <a:rPr lang="ar"/>
              <a:t>انقر لتحرير نمط العنوان الرئيسي</a:t>
            </a:r>
          </a:p>
        </p:txBody>
      </p:sp>
    </p:spTree>
    <p:extLst>
      <p:ext uri="{BB962C8B-B14F-4D97-AF65-F5344CB8AC3E}">
        <p14:creationId xmlns:p14="http://schemas.microsoft.com/office/powerpoint/2010/main" val="409927558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الخاتمة">
    <p:bg>
      <p:bgRef idx="1001">
        <a:schemeClr val="bg1"/>
      </p:bgRef>
    </p:bg>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id="{C6CB8BD6-864A-8E8A-C10E-B3BCF2CDFF71}"/>
              </a:ext>
            </a:extLst>
          </p:cNvPr>
          <p:cNvSpPr/>
          <p:nvPr userDrawn="1"/>
        </p:nvSpPr>
        <p:spPr>
          <a:xfrm flipH="1">
            <a:off x="-1" y="1"/>
            <a:ext cx="12192000" cy="6858000"/>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a:p>
        </p:txBody>
      </p:sp>
      <p:sp>
        <p:nvSpPr>
          <p:cNvPr id="27" name="عنصر نائب للتاريخ 3">
            <a:extLst>
              <a:ext uri="{FF2B5EF4-FFF2-40B4-BE49-F238E27FC236}">
                <a16:creationId xmlns:a16="http://schemas.microsoft.com/office/drawing/2014/main" id="{26464492-F8D1-E4F7-681A-A72DB1D6AC2B}"/>
              </a:ext>
            </a:extLst>
          </p:cNvPr>
          <p:cNvSpPr>
            <a:spLocks noGrp="1"/>
          </p:cNvSpPr>
          <p:nvPr>
            <p:ph type="dt" sz="half" idx="2"/>
          </p:nvPr>
        </p:nvSpPr>
        <p:spPr>
          <a:xfrm flipH="1">
            <a:off x="8085039" y="6453002"/>
            <a:ext cx="3494314" cy="365125"/>
          </a:xfrm>
          <a:prstGeom prst="rect">
            <a:avLst/>
          </a:prstGeom>
        </p:spPr>
        <p:txBody>
          <a:bodyPr rtlCol="1"/>
          <a:lstStyle>
            <a:lvl1pPr algn="r" rtl="1">
              <a:defRPr sz="1200">
                <a:solidFill>
                  <a:schemeClr val="tx1"/>
                </a:solidFill>
              </a:defRPr>
            </a:lvl1pPr>
          </a:lstStyle>
          <a:p>
            <a:endParaRPr lang="en-US"/>
          </a:p>
        </p:txBody>
      </p:sp>
      <p:sp>
        <p:nvSpPr>
          <p:cNvPr id="28" name="عنصر نائب للتذييل 4">
            <a:extLst>
              <a:ext uri="{FF2B5EF4-FFF2-40B4-BE49-F238E27FC236}">
                <a16:creationId xmlns:a16="http://schemas.microsoft.com/office/drawing/2014/main" id="{D4EFD8BC-7AA2-F587-9B5B-4C15E4A96990}"/>
              </a:ext>
            </a:extLst>
          </p:cNvPr>
          <p:cNvSpPr>
            <a:spLocks noGrp="1"/>
          </p:cNvSpPr>
          <p:nvPr>
            <p:ph type="ftr" sz="quarter" idx="3"/>
          </p:nvPr>
        </p:nvSpPr>
        <p:spPr>
          <a:xfrm flipH="1">
            <a:off x="992091" y="6453002"/>
            <a:ext cx="2805405" cy="365125"/>
          </a:xfrm>
          <a:prstGeom prst="rect">
            <a:avLst/>
          </a:prstGeom>
        </p:spPr>
        <p:txBody>
          <a:bodyPr rtlCol="1"/>
          <a:lstStyle>
            <a:lvl1pPr algn="r" rtl="1">
              <a:defRPr sz="1200">
                <a:solidFill>
                  <a:schemeClr val="tx1"/>
                </a:solidFill>
              </a:defRPr>
            </a:lvl1pPr>
          </a:lstStyle>
          <a:p>
            <a:endParaRPr lang="en-US"/>
          </a:p>
        </p:txBody>
      </p:sp>
      <p:sp>
        <p:nvSpPr>
          <p:cNvPr id="29" name="عنصر نائب لرقم الشريحة 5">
            <a:extLst>
              <a:ext uri="{FF2B5EF4-FFF2-40B4-BE49-F238E27FC236}">
                <a16:creationId xmlns:a16="http://schemas.microsoft.com/office/drawing/2014/main" id="{DD173918-C16D-7E10-E183-03DD08E6E343}"/>
              </a:ext>
            </a:extLst>
          </p:cNvPr>
          <p:cNvSpPr>
            <a:spLocks noGrp="1"/>
          </p:cNvSpPr>
          <p:nvPr>
            <p:ph type="sldNum" sz="quarter" idx="4"/>
          </p:nvPr>
        </p:nvSpPr>
        <p:spPr>
          <a:xfrm flipH="1">
            <a:off x="612648" y="6453002"/>
            <a:ext cx="429207" cy="365125"/>
          </a:xfrm>
          <a:prstGeom prst="rect">
            <a:avLst/>
          </a:prstGeom>
        </p:spPr>
        <p:txBody>
          <a:bodyPr rtlCol="1"/>
          <a:lstStyle>
            <a:lvl1pPr algn="r" rtl="1">
              <a:defRPr sz="1200">
                <a:solidFill>
                  <a:schemeClr val="tx1"/>
                </a:solidFill>
              </a:defRPr>
            </a:lvl1pPr>
          </a:lstStyle>
          <a:p>
            <a:fld id="{CC057153-B650-4DEB-B370-79DDCFDCE934}" type="slidenum">
              <a:rPr lang="en-US" smtClean="0"/>
              <a:pPr/>
              <a:t>‹#›</a:t>
            </a:fld>
            <a:endParaRPr lang="en-US"/>
          </a:p>
        </p:txBody>
      </p:sp>
      <p:sp>
        <p:nvSpPr>
          <p:cNvPr id="8" name="عنصر نائب للمحتوى 7">
            <a:extLst>
              <a:ext uri="{FF2B5EF4-FFF2-40B4-BE49-F238E27FC236}">
                <a16:creationId xmlns:a16="http://schemas.microsoft.com/office/drawing/2014/main" id="{C7E1FCC9-2D1D-9C6B-8C9A-E3D0A77DBEF0}"/>
              </a:ext>
            </a:extLst>
          </p:cNvPr>
          <p:cNvSpPr>
            <a:spLocks noGrp="1"/>
          </p:cNvSpPr>
          <p:nvPr>
            <p:ph sz="quarter" idx="13"/>
          </p:nvPr>
        </p:nvSpPr>
        <p:spPr>
          <a:xfrm flipH="1">
            <a:off x="614676" y="3198297"/>
            <a:ext cx="10962648" cy="2760588"/>
          </a:xfrm>
        </p:spPr>
        <p:txBody>
          <a:bodyPr rtlCol="1"/>
          <a:lstStyle>
            <a:lvl1pPr marL="0" indent="0" algn="r" rtl="1">
              <a:buNone/>
              <a:defRPr>
                <a:solidFill>
                  <a:schemeClr val="tx1"/>
                </a:solidFill>
              </a:defRPr>
            </a:lvl1pPr>
            <a:lvl2pPr marL="228600" indent="0" algn="r" rtl="1">
              <a:buNone/>
              <a:defRPr>
                <a:solidFill>
                  <a:schemeClr val="tx1"/>
                </a:solidFill>
              </a:defRPr>
            </a:lvl2pPr>
            <a:lvl3pPr marL="457200" indent="0" algn="r" rtl="1">
              <a:buNone/>
              <a:defRPr>
                <a:solidFill>
                  <a:schemeClr val="tx1"/>
                </a:solidFill>
              </a:defRPr>
            </a:lvl3pPr>
            <a:lvl4pPr marL="685800" indent="0" algn="r" rtl="1">
              <a:buNone/>
              <a:defRPr>
                <a:solidFill>
                  <a:schemeClr val="tx1"/>
                </a:solidFill>
              </a:defRPr>
            </a:lvl4pPr>
            <a:lvl5pPr marL="914400" indent="0" algn="r" rtl="1">
              <a:buNone/>
              <a:defRPr>
                <a:solidFill>
                  <a:schemeClr val="tx1"/>
                </a:solidFill>
              </a:defRPr>
            </a:lvl5pPr>
          </a:lstStyle>
          <a:p>
            <a:pPr lvl="0" rtl="1"/>
            <a:r>
              <a:rPr lang="ar"/>
              <a:t>انقر لتحرير أنماط النص الرئيسي</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endParaRPr lang="en-US" dirty="0"/>
          </a:p>
        </p:txBody>
      </p:sp>
      <p:sp>
        <p:nvSpPr>
          <p:cNvPr id="2" name="العنوان 1">
            <a:extLst>
              <a:ext uri="{FF2B5EF4-FFF2-40B4-BE49-F238E27FC236}">
                <a16:creationId xmlns:a16="http://schemas.microsoft.com/office/drawing/2014/main" id="{BC7433D9-FD02-59E2-0F81-A0B7201D2DA0}"/>
              </a:ext>
            </a:extLst>
          </p:cNvPr>
          <p:cNvSpPr>
            <a:spLocks noGrp="1"/>
          </p:cNvSpPr>
          <p:nvPr>
            <p:ph type="title"/>
          </p:nvPr>
        </p:nvSpPr>
        <p:spPr>
          <a:xfrm flipH="1">
            <a:off x="4235017" y="1571632"/>
            <a:ext cx="7342307" cy="1133856"/>
          </a:xfrm>
        </p:spPr>
        <p:txBody>
          <a:bodyPr rtlCol="1" anchor="b">
            <a:noAutofit/>
          </a:bodyPr>
          <a:lstStyle>
            <a:lvl1pPr algn="r" rtl="1">
              <a:defRPr sz="6000">
                <a:solidFill>
                  <a:schemeClr val="tx1"/>
                </a:solidFill>
              </a:defRPr>
            </a:lvl1pPr>
          </a:lstStyle>
          <a:p>
            <a:pPr rtl="1"/>
            <a:r>
              <a:rPr lang="ar"/>
              <a:t>انقر لتحرير نمط العنوان الرئيسي</a:t>
            </a:r>
            <a:endParaRPr lang="en-US" dirty="0"/>
          </a:p>
        </p:txBody>
      </p:sp>
    </p:spTree>
    <p:extLst>
      <p:ext uri="{BB962C8B-B14F-4D97-AF65-F5344CB8AC3E}">
        <p14:creationId xmlns:p14="http://schemas.microsoft.com/office/powerpoint/2010/main" val="1431885470"/>
      </p:ext>
    </p:extLst>
  </p:cSld>
  <p:clrMapOvr>
    <a:overrideClrMapping bg1="lt1" tx1="dk1" bg2="lt2" tx2="dk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الخاتمة 2">
    <p:bg>
      <p:bgPr>
        <a:solidFill>
          <a:schemeClr val="bg2"/>
        </a:solidFill>
        <a:effectLst/>
      </p:bgPr>
    </p:bg>
    <p:spTree>
      <p:nvGrpSpPr>
        <p:cNvPr id="1" name=""/>
        <p:cNvGrpSpPr/>
        <p:nvPr/>
      </p:nvGrpSpPr>
      <p:grpSpPr>
        <a:xfrm>
          <a:off x="0" y="0"/>
          <a:ext cx="0" cy="0"/>
          <a:chOff x="0" y="0"/>
          <a:chExt cx="0" cy="0"/>
        </a:xfrm>
      </p:grpSpPr>
      <p:grpSp>
        <p:nvGrpSpPr>
          <p:cNvPr id="12" name="المجموعة 11">
            <a:extLst>
              <a:ext uri="{FF2B5EF4-FFF2-40B4-BE49-F238E27FC236}">
                <a16:creationId xmlns:a16="http://schemas.microsoft.com/office/drawing/2014/main" id="{1D64518D-B498-F749-86AC-B71DC75BDA82}"/>
              </a:ext>
            </a:extLst>
          </p:cNvPr>
          <p:cNvGrpSpPr/>
          <p:nvPr/>
        </p:nvGrpSpPr>
        <p:grpSpPr>
          <a:xfrm flipH="1">
            <a:off x="-2408971" y="1443872"/>
            <a:ext cx="4817943" cy="4883666"/>
            <a:chOff x="9335008" y="164592"/>
            <a:chExt cx="6042545" cy="6124973"/>
          </a:xfrm>
        </p:grpSpPr>
        <p:sp>
          <p:nvSpPr>
            <p:cNvPr id="13" name="الشكل">
              <a:extLst>
                <a:ext uri="{FF2B5EF4-FFF2-40B4-BE49-F238E27FC236}">
                  <a16:creationId xmlns:a16="http://schemas.microsoft.com/office/drawing/2014/main" id="{1D5C0714-085F-8F2A-0DCD-03E934730CFD}"/>
                </a:ext>
              </a:extLst>
            </p:cNvPr>
            <p:cNvSpPr/>
            <p:nvPr/>
          </p:nvSpPr>
          <p:spPr>
            <a:xfrm>
              <a:off x="9427861" y="339873"/>
              <a:ext cx="5949692" cy="5949692"/>
            </a:xfrm>
            <a:prstGeom prst="ellipse">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noProof="0">
                <a:solidFill>
                  <a:schemeClr val="lt1"/>
                </a:solidFill>
                <a:latin typeface="Karla"/>
                <a:ea typeface="Karla"/>
                <a:cs typeface="Karla"/>
                <a:sym typeface="Karla"/>
              </a:endParaRPr>
            </a:p>
          </p:txBody>
        </p:sp>
        <p:sp>
          <p:nvSpPr>
            <p:cNvPr id="14" name="شكل">
              <a:extLst>
                <a:ext uri="{FF2B5EF4-FFF2-40B4-BE49-F238E27FC236}">
                  <a16:creationId xmlns:a16="http://schemas.microsoft.com/office/drawing/2014/main" id="{9FFB22FE-367D-BE52-E701-106BD9FC1865}"/>
                </a:ext>
              </a:extLst>
            </p:cNvPr>
            <p:cNvSpPr/>
            <p:nvPr/>
          </p:nvSpPr>
          <p:spPr>
            <a:xfrm>
              <a:off x="9335008" y="164592"/>
              <a:ext cx="5949692" cy="5949692"/>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noProof="0">
                <a:solidFill>
                  <a:schemeClr val="lt1"/>
                </a:solidFill>
                <a:latin typeface="Karla"/>
                <a:ea typeface="Karla"/>
                <a:cs typeface="Karla"/>
                <a:sym typeface="Karla"/>
              </a:endParaRPr>
            </a:p>
          </p:txBody>
        </p:sp>
      </p:grpSp>
      <p:grpSp>
        <p:nvGrpSpPr>
          <p:cNvPr id="15" name="المجموعة 14">
            <a:extLst>
              <a:ext uri="{FF2B5EF4-FFF2-40B4-BE49-F238E27FC236}">
                <a16:creationId xmlns:a16="http://schemas.microsoft.com/office/drawing/2014/main" id="{00F4F02E-42A4-1386-9D41-A0B8785B365E}"/>
              </a:ext>
            </a:extLst>
          </p:cNvPr>
          <p:cNvGrpSpPr/>
          <p:nvPr/>
        </p:nvGrpSpPr>
        <p:grpSpPr>
          <a:xfrm flipH="1">
            <a:off x="603799" y="-1326835"/>
            <a:ext cx="2617957" cy="2653669"/>
            <a:chOff x="9335008" y="164592"/>
            <a:chExt cx="6042545" cy="6124973"/>
          </a:xfrm>
        </p:grpSpPr>
        <p:sp>
          <p:nvSpPr>
            <p:cNvPr id="16" name="الشكل">
              <a:extLst>
                <a:ext uri="{FF2B5EF4-FFF2-40B4-BE49-F238E27FC236}">
                  <a16:creationId xmlns:a16="http://schemas.microsoft.com/office/drawing/2014/main" id="{19FB58C7-6EF6-5621-984F-AB7A8F56EE3E}"/>
                </a:ext>
              </a:extLst>
            </p:cNvPr>
            <p:cNvSpPr/>
            <p:nvPr/>
          </p:nvSpPr>
          <p:spPr>
            <a:xfrm>
              <a:off x="9427861" y="339873"/>
              <a:ext cx="5949692" cy="5949692"/>
            </a:xfrm>
            <a:prstGeom prst="ellipse">
              <a:avLst/>
            </a:pr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noProof="0">
                <a:solidFill>
                  <a:schemeClr val="lt1"/>
                </a:solidFill>
                <a:latin typeface="Karla"/>
                <a:ea typeface="Karla"/>
                <a:cs typeface="Karla"/>
                <a:sym typeface="Karla"/>
              </a:endParaRPr>
            </a:p>
          </p:txBody>
        </p:sp>
        <p:sp>
          <p:nvSpPr>
            <p:cNvPr id="17" name="الشكل">
              <a:extLst>
                <a:ext uri="{FF2B5EF4-FFF2-40B4-BE49-F238E27FC236}">
                  <a16:creationId xmlns:a16="http://schemas.microsoft.com/office/drawing/2014/main" id="{35CC6680-B40A-E096-6320-8C5B44F6EDB6}"/>
                </a:ext>
              </a:extLst>
            </p:cNvPr>
            <p:cNvSpPr/>
            <p:nvPr/>
          </p:nvSpPr>
          <p:spPr>
            <a:xfrm>
              <a:off x="9335008" y="164592"/>
              <a:ext cx="5949692" cy="5949692"/>
            </a:xfrm>
            <a:prstGeom prst="ellipse">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noProof="0">
                <a:solidFill>
                  <a:schemeClr val="lt1"/>
                </a:solidFill>
                <a:latin typeface="Karla"/>
                <a:ea typeface="Karla"/>
                <a:cs typeface="Karla"/>
                <a:sym typeface="Karla"/>
              </a:endParaRPr>
            </a:p>
          </p:txBody>
        </p:sp>
      </p:grpSp>
      <p:sp>
        <p:nvSpPr>
          <p:cNvPr id="18" name="عنصر نائب للتاريخ 3">
            <a:extLst>
              <a:ext uri="{FF2B5EF4-FFF2-40B4-BE49-F238E27FC236}">
                <a16:creationId xmlns:a16="http://schemas.microsoft.com/office/drawing/2014/main" id="{C5CCB3A4-D575-0B44-2CD3-C0CEEDF43890}"/>
              </a:ext>
            </a:extLst>
          </p:cNvPr>
          <p:cNvSpPr>
            <a:spLocks noGrp="1"/>
          </p:cNvSpPr>
          <p:nvPr>
            <p:ph type="dt" sz="half" idx="2"/>
          </p:nvPr>
        </p:nvSpPr>
        <p:spPr>
          <a:xfrm flipH="1">
            <a:off x="8085039" y="6453002"/>
            <a:ext cx="3494314" cy="365125"/>
          </a:xfrm>
          <a:prstGeom prst="rect">
            <a:avLst/>
          </a:prstGeom>
        </p:spPr>
        <p:txBody>
          <a:bodyPr rtlCol="1"/>
          <a:lstStyle>
            <a:lvl1pPr algn="r" rtl="1">
              <a:defRPr sz="1200"/>
            </a:lvl1pPr>
          </a:lstStyle>
          <a:p>
            <a:endParaRPr lang="en-US"/>
          </a:p>
        </p:txBody>
      </p:sp>
      <p:sp>
        <p:nvSpPr>
          <p:cNvPr id="19" name="عنصر نائب للتذييل 4">
            <a:extLst>
              <a:ext uri="{FF2B5EF4-FFF2-40B4-BE49-F238E27FC236}">
                <a16:creationId xmlns:a16="http://schemas.microsoft.com/office/drawing/2014/main" id="{EA380647-9208-7BF5-8666-64D0179AEF9B}"/>
              </a:ext>
            </a:extLst>
          </p:cNvPr>
          <p:cNvSpPr>
            <a:spLocks noGrp="1"/>
          </p:cNvSpPr>
          <p:nvPr>
            <p:ph type="ftr" sz="quarter" idx="3"/>
          </p:nvPr>
        </p:nvSpPr>
        <p:spPr>
          <a:xfrm flipH="1">
            <a:off x="992091" y="6453002"/>
            <a:ext cx="2805405" cy="365125"/>
          </a:xfrm>
          <a:prstGeom prst="rect">
            <a:avLst/>
          </a:prstGeom>
        </p:spPr>
        <p:txBody>
          <a:bodyPr rtlCol="1"/>
          <a:lstStyle>
            <a:lvl1pPr algn="r" rtl="1">
              <a:defRPr sz="1200"/>
            </a:lvl1pPr>
          </a:lstStyle>
          <a:p>
            <a:endParaRPr lang="en-US"/>
          </a:p>
        </p:txBody>
      </p:sp>
      <p:sp>
        <p:nvSpPr>
          <p:cNvPr id="20" name="عنصر نائب لرقم الشريحة 5">
            <a:extLst>
              <a:ext uri="{FF2B5EF4-FFF2-40B4-BE49-F238E27FC236}">
                <a16:creationId xmlns:a16="http://schemas.microsoft.com/office/drawing/2014/main" id="{B92239D4-40F1-CD60-049A-FCE6E1C7100A}"/>
              </a:ext>
            </a:extLst>
          </p:cNvPr>
          <p:cNvSpPr>
            <a:spLocks noGrp="1"/>
          </p:cNvSpPr>
          <p:nvPr>
            <p:ph type="sldNum" sz="quarter" idx="4"/>
          </p:nvPr>
        </p:nvSpPr>
        <p:spPr>
          <a:xfrm flipH="1">
            <a:off x="612648" y="6453002"/>
            <a:ext cx="429207" cy="365125"/>
          </a:xfrm>
          <a:prstGeom prst="rect">
            <a:avLst/>
          </a:prstGeom>
        </p:spPr>
        <p:txBody>
          <a:bodyPr rtlCol="1"/>
          <a:lstStyle>
            <a:lvl1pPr algn="r" rtl="1">
              <a:defRPr sz="1200"/>
            </a:lvl1pPr>
          </a:lstStyle>
          <a:p>
            <a:fld id="{CC057153-B650-4DEB-B370-79DDCFDCE934}" type="slidenum">
              <a:rPr lang="en-US" smtClean="0"/>
              <a:pPr/>
              <a:t>‹#›</a:t>
            </a:fld>
            <a:endParaRPr lang="en-US"/>
          </a:p>
        </p:txBody>
      </p:sp>
      <p:sp>
        <p:nvSpPr>
          <p:cNvPr id="7" name="عنصر نائب للمحتوى 6">
            <a:extLst>
              <a:ext uri="{FF2B5EF4-FFF2-40B4-BE49-F238E27FC236}">
                <a16:creationId xmlns:a16="http://schemas.microsoft.com/office/drawing/2014/main" id="{053FFEDA-E57B-DF13-2394-A1514E15F85A}"/>
              </a:ext>
            </a:extLst>
          </p:cNvPr>
          <p:cNvSpPr>
            <a:spLocks noGrp="1"/>
          </p:cNvSpPr>
          <p:nvPr>
            <p:ph sz="quarter" idx="14"/>
          </p:nvPr>
        </p:nvSpPr>
        <p:spPr>
          <a:xfrm flipH="1">
            <a:off x="3148586" y="3622674"/>
            <a:ext cx="8430639" cy="1279615"/>
          </a:xfrm>
        </p:spPr>
        <p:txBody>
          <a:bodyPr rtlCol="1">
            <a:noAutofit/>
          </a:bodyPr>
          <a:lstStyle>
            <a:lvl1pPr marL="0" indent="0" algn="r" rtl="1">
              <a:buNone/>
              <a:defRPr sz="2400"/>
            </a:lvl1pPr>
            <a:lvl2pPr marL="228600" indent="0" algn="r" rtl="1">
              <a:buNone/>
              <a:defRPr sz="2000"/>
            </a:lvl2pPr>
            <a:lvl3pPr marL="457200" indent="0" algn="r" rtl="1">
              <a:buNone/>
              <a:defRPr sz="1800"/>
            </a:lvl3pPr>
            <a:lvl4pPr marL="685800" indent="0" algn="r" rtl="1">
              <a:buNone/>
              <a:defRPr sz="1600"/>
            </a:lvl4pPr>
            <a:lvl5pPr marL="914400" indent="0" algn="r" rtl="1">
              <a:buNone/>
              <a:defRPr sz="1400"/>
            </a:lvl5pPr>
          </a:lstStyle>
          <a:p>
            <a:pPr lvl="0" rtl="1"/>
            <a:r>
              <a:rPr lang="ar"/>
              <a:t>انقر لتحرير أنماط النص الرئيسي</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p>
        </p:txBody>
      </p:sp>
      <p:sp>
        <p:nvSpPr>
          <p:cNvPr id="2" name="العنوان 1">
            <a:extLst>
              <a:ext uri="{FF2B5EF4-FFF2-40B4-BE49-F238E27FC236}">
                <a16:creationId xmlns:a16="http://schemas.microsoft.com/office/drawing/2014/main" id="{BC7433D9-FD02-59E2-0F81-A0B7201D2DA0}"/>
              </a:ext>
            </a:extLst>
          </p:cNvPr>
          <p:cNvSpPr>
            <a:spLocks noGrp="1"/>
          </p:cNvSpPr>
          <p:nvPr>
            <p:ph type="title"/>
          </p:nvPr>
        </p:nvSpPr>
        <p:spPr>
          <a:xfrm flipH="1">
            <a:off x="3148586" y="1627318"/>
            <a:ext cx="8430767" cy="1842020"/>
          </a:xfrm>
        </p:spPr>
        <p:txBody>
          <a:bodyPr rtlCol="1" anchor="b">
            <a:noAutofit/>
          </a:bodyPr>
          <a:lstStyle>
            <a:lvl1pPr algn="r" rtl="1">
              <a:defRPr sz="6000"/>
            </a:lvl1pPr>
          </a:lstStyle>
          <a:p>
            <a:pPr rtl="1"/>
            <a:r>
              <a:rPr lang="ar"/>
              <a:t>انقر لتحرير نمط العنوان الرئيسي</a:t>
            </a:r>
          </a:p>
        </p:txBody>
      </p:sp>
    </p:spTree>
    <p:extLst>
      <p:ext uri="{BB962C8B-B14F-4D97-AF65-F5344CB8AC3E}">
        <p14:creationId xmlns:p14="http://schemas.microsoft.com/office/powerpoint/2010/main" val="3247071125"/>
      </p:ext>
    </p:extLst>
  </p:cSld>
  <p:clrMapOvr>
    <a:overrideClrMapping bg1="dk1" tx1="lt1" bg2="dk2" tx2="lt2" accent1="accent1" accent2="accent2" accent3="accent3" accent4="accent4" accent5="accent5" accent6="accent6" hlink="hlink" folHlink="folHlink"/>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p:cSld name="شريحة العنوان مع تخطيط صورة">
    <p:bg>
      <p:bgPr>
        <a:solidFill>
          <a:schemeClr val="accent2"/>
        </a:solidFill>
        <a:effectLst/>
      </p:bgPr>
    </p:bg>
    <p:spTree>
      <p:nvGrpSpPr>
        <p:cNvPr id="1" name=""/>
        <p:cNvGrpSpPr/>
        <p:nvPr/>
      </p:nvGrpSpPr>
      <p:grpSpPr>
        <a:xfrm>
          <a:off x="0" y="0"/>
          <a:ext cx="0" cy="0"/>
          <a:chOff x="0" y="0"/>
          <a:chExt cx="0" cy="0"/>
        </a:xfrm>
      </p:grpSpPr>
      <p:sp>
        <p:nvSpPr>
          <p:cNvPr id="8" name="الشكل">
            <a:extLst>
              <a:ext uri="{FF2B5EF4-FFF2-40B4-BE49-F238E27FC236}">
                <a16:creationId xmlns:a16="http://schemas.microsoft.com/office/drawing/2014/main" id="{E09AA4F6-9CBF-53A8-8FE8-0BAB0E7DC989}"/>
              </a:ext>
            </a:extLst>
          </p:cNvPr>
          <p:cNvSpPr/>
          <p:nvPr/>
        </p:nvSpPr>
        <p:spPr>
          <a:xfrm flipH="1">
            <a:off x="908315" y="1161412"/>
            <a:ext cx="10221119" cy="4831742"/>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10" name="الشكل">
            <a:extLst>
              <a:ext uri="{FF2B5EF4-FFF2-40B4-BE49-F238E27FC236}">
                <a16:creationId xmlns:a16="http://schemas.microsoft.com/office/drawing/2014/main" id="{CBE4E0BD-29C0-46EA-4A2D-401DD12AEC12}"/>
              </a:ext>
            </a:extLst>
          </p:cNvPr>
          <p:cNvSpPr/>
          <p:nvPr/>
        </p:nvSpPr>
        <p:spPr>
          <a:xfrm flipH="1">
            <a:off x="1112510" y="800100"/>
            <a:ext cx="10221119" cy="4953001"/>
          </a:xfrm>
          <a:prstGeom prst="rect">
            <a:avLst/>
          </a:pr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15" name="عنصر نائب للصورة 13">
            <a:extLst>
              <a:ext uri="{FF2B5EF4-FFF2-40B4-BE49-F238E27FC236}">
                <a16:creationId xmlns:a16="http://schemas.microsoft.com/office/drawing/2014/main" id="{BEF410E3-CEC7-640A-C8FD-08419E6C3300}"/>
              </a:ext>
            </a:extLst>
          </p:cNvPr>
          <p:cNvSpPr>
            <a:spLocks noGrp="1"/>
          </p:cNvSpPr>
          <p:nvPr>
            <p:ph type="pic" sz="quarter" idx="10"/>
          </p:nvPr>
        </p:nvSpPr>
        <p:spPr>
          <a:xfrm flipH="1">
            <a:off x="1110593" y="800099"/>
            <a:ext cx="3834628" cy="4953001"/>
          </a:xfrm>
          <a:blipFill dpi="0" rotWithShape="1">
            <a:blip r:embed="rId2">
              <a:alphaModFix amt="70000"/>
            </a:blip>
            <a:srcRect/>
            <a:stretch>
              <a:fillRect/>
            </a:stretch>
          </a:blipFill>
          <a:ln w="25400">
            <a:solidFill>
              <a:schemeClr val="tx1"/>
            </a:solidFill>
          </a:ln>
        </p:spPr>
        <p:txBody>
          <a:bodyPr vert="horz" lIns="91440" tIns="0" rIns="0" bIns="0" rtlCol="1">
            <a:noAutofit/>
          </a:bodyPr>
          <a:lstStyle>
            <a:lvl1pPr algn="r" rtl="1">
              <a:defRPr lang="en-US" sz="2400" b="0" i="0" noProof="0">
                <a:solidFill>
                  <a:schemeClr val="tx1"/>
                </a:solidFill>
              </a:defRPr>
            </a:lvl1pPr>
          </a:lstStyle>
          <a:p>
            <a:pPr marL="0" lvl="0" indent="0" rtl="1">
              <a:lnSpc>
                <a:spcPct val="150000"/>
              </a:lnSpc>
              <a:buFontTx/>
              <a:buNone/>
            </a:pPr>
            <a:r>
              <a:rPr lang="ar" noProof="0"/>
              <a:t>انقر فوق الأيقونة لإضافة صورة</a:t>
            </a:r>
          </a:p>
        </p:txBody>
      </p:sp>
      <p:sp>
        <p:nvSpPr>
          <p:cNvPr id="3" name="عنوان فرعي 2">
            <a:extLst>
              <a:ext uri="{FF2B5EF4-FFF2-40B4-BE49-F238E27FC236}">
                <a16:creationId xmlns:a16="http://schemas.microsoft.com/office/drawing/2014/main" id="{61EF6069-AEE4-3455-508E-4B9EE30F0CB8}"/>
              </a:ext>
            </a:extLst>
          </p:cNvPr>
          <p:cNvSpPr>
            <a:spLocks noGrp="1"/>
          </p:cNvSpPr>
          <p:nvPr>
            <p:ph type="subTitle" idx="1"/>
          </p:nvPr>
        </p:nvSpPr>
        <p:spPr>
          <a:xfrm flipH="1">
            <a:off x="5855208" y="4014216"/>
            <a:ext cx="4873752" cy="630936"/>
          </a:xfrm>
        </p:spPr>
        <p:txBody>
          <a:bodyPr rtlCol="1">
            <a:noAutofit/>
          </a:bodyPr>
          <a:lstStyle>
            <a:lvl1pPr marL="54864" indent="0" algn="r" rtl="1">
              <a:lnSpc>
                <a:spcPct val="120000"/>
              </a:lnSpc>
              <a:spcBef>
                <a:spcPts val="0"/>
              </a:spcBef>
              <a:buNone/>
              <a:defRPr sz="2000"/>
            </a:lvl1pPr>
            <a:lvl2pPr marL="457200" indent="0" algn="ctr" rtl="1">
              <a:buNone/>
              <a:defRPr sz="2000"/>
            </a:lvl2pPr>
            <a:lvl3pPr marL="914400" indent="0" algn="ctr" rtl="1">
              <a:buNone/>
              <a:defRPr sz="1800"/>
            </a:lvl3pPr>
            <a:lvl4pPr marL="1371600" indent="0" algn="ctr" rtl="1">
              <a:buNone/>
              <a:defRPr sz="1600"/>
            </a:lvl4pPr>
            <a:lvl5pPr marL="1828800" indent="0" algn="ctr" rtl="1">
              <a:buNone/>
              <a:defRPr sz="1600"/>
            </a:lvl5pPr>
            <a:lvl6pPr marL="2286000" indent="0" algn="ctr" rtl="1">
              <a:buNone/>
              <a:defRPr sz="1600"/>
            </a:lvl6pPr>
            <a:lvl7pPr marL="2743200" indent="0" algn="ctr" rtl="1">
              <a:buNone/>
              <a:defRPr sz="1600"/>
            </a:lvl7pPr>
            <a:lvl8pPr marL="3200400" indent="0" algn="ctr" rtl="1">
              <a:buNone/>
              <a:defRPr sz="1600"/>
            </a:lvl8pPr>
            <a:lvl9pPr marL="3657600" indent="0" algn="ctr" rtl="1">
              <a:buNone/>
              <a:defRPr sz="1600"/>
            </a:lvl9pPr>
          </a:lstStyle>
          <a:p>
            <a:pPr rtl="1"/>
            <a:r>
              <a:rPr lang="ar" noProof="0"/>
              <a:t>انقر لتحرير نمط العنوان الثانوي الرئيسي</a:t>
            </a:r>
          </a:p>
        </p:txBody>
      </p:sp>
      <p:sp>
        <p:nvSpPr>
          <p:cNvPr id="2" name="العنوان 1">
            <a:extLst>
              <a:ext uri="{FF2B5EF4-FFF2-40B4-BE49-F238E27FC236}">
                <a16:creationId xmlns:a16="http://schemas.microsoft.com/office/drawing/2014/main" id="{D27EDEC9-86BE-FDB1-3BAE-F5FF0934CA0A}"/>
              </a:ext>
            </a:extLst>
          </p:cNvPr>
          <p:cNvSpPr>
            <a:spLocks noGrp="1"/>
          </p:cNvSpPr>
          <p:nvPr>
            <p:ph type="ctrTitle"/>
          </p:nvPr>
        </p:nvSpPr>
        <p:spPr>
          <a:xfrm flipH="1">
            <a:off x="5855208" y="1280160"/>
            <a:ext cx="4873752" cy="2670048"/>
          </a:xfrm>
        </p:spPr>
        <p:txBody>
          <a:bodyPr rtlCol="1" anchor="b">
            <a:noAutofit/>
          </a:bodyPr>
          <a:lstStyle>
            <a:lvl1pPr marL="0" indent="0" algn="r" rtl="1">
              <a:lnSpc>
                <a:spcPct val="90000"/>
              </a:lnSpc>
              <a:defRPr sz="6000"/>
            </a:lvl1pPr>
          </a:lstStyle>
          <a:p>
            <a:pPr rtl="1"/>
            <a:r>
              <a:rPr lang="ar" noProof="0"/>
              <a:t>انقر لتحرير نمط العنوان الرئيسي</a:t>
            </a:r>
            <a:endParaRPr lang="en-US" noProof="0" dirty="0"/>
          </a:p>
        </p:txBody>
      </p:sp>
    </p:spTree>
    <p:extLst>
      <p:ext uri="{BB962C8B-B14F-4D97-AF65-F5344CB8AC3E}">
        <p14:creationId xmlns:p14="http://schemas.microsoft.com/office/powerpoint/2010/main" val="426154771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تخطيط رقم فقاعة">
    <p:bg>
      <p:bgPr>
        <a:solidFill>
          <a:schemeClr val="accent1"/>
        </a:solidFill>
        <a:effectLst/>
      </p:bgPr>
    </p:bg>
    <p:spTree>
      <p:nvGrpSpPr>
        <p:cNvPr id="1" name=""/>
        <p:cNvGrpSpPr/>
        <p:nvPr/>
      </p:nvGrpSpPr>
      <p:grpSpPr>
        <a:xfrm>
          <a:off x="0" y="0"/>
          <a:ext cx="0" cy="0"/>
          <a:chOff x="0" y="0"/>
          <a:chExt cx="0" cy="0"/>
        </a:xfrm>
      </p:grpSpPr>
      <p:sp>
        <p:nvSpPr>
          <p:cNvPr id="3" name="عنصر نائب للتاريخ 3">
            <a:extLst>
              <a:ext uri="{FF2B5EF4-FFF2-40B4-BE49-F238E27FC236}">
                <a16:creationId xmlns:a16="http://schemas.microsoft.com/office/drawing/2014/main" id="{CE038D76-C98B-C544-C8F5-98AA9AC6A8FD}"/>
              </a:ext>
            </a:extLst>
          </p:cNvPr>
          <p:cNvSpPr>
            <a:spLocks noGrp="1"/>
          </p:cNvSpPr>
          <p:nvPr>
            <p:ph type="dt" sz="half" idx="2"/>
          </p:nvPr>
        </p:nvSpPr>
        <p:spPr>
          <a:xfrm flipH="1">
            <a:off x="8085039" y="6453002"/>
            <a:ext cx="3494314" cy="365125"/>
          </a:xfrm>
          <a:prstGeom prst="rect">
            <a:avLst/>
          </a:prstGeom>
        </p:spPr>
        <p:txBody>
          <a:bodyPr rtlCol="1"/>
          <a:lstStyle>
            <a:lvl1pPr algn="r" rtl="1">
              <a:defRPr sz="1200"/>
            </a:lvl1pPr>
          </a:lstStyle>
          <a:p>
            <a:endParaRPr lang="en-US"/>
          </a:p>
        </p:txBody>
      </p:sp>
      <p:sp>
        <p:nvSpPr>
          <p:cNvPr id="4" name="عنصر نائب للتذييل 4">
            <a:extLst>
              <a:ext uri="{FF2B5EF4-FFF2-40B4-BE49-F238E27FC236}">
                <a16:creationId xmlns:a16="http://schemas.microsoft.com/office/drawing/2014/main" id="{829F6992-15C0-D5E2-DF06-F2FB7C922107}"/>
              </a:ext>
            </a:extLst>
          </p:cNvPr>
          <p:cNvSpPr>
            <a:spLocks noGrp="1"/>
          </p:cNvSpPr>
          <p:nvPr>
            <p:ph type="ftr" sz="quarter" idx="3"/>
          </p:nvPr>
        </p:nvSpPr>
        <p:spPr>
          <a:xfrm flipH="1">
            <a:off x="992091" y="6453002"/>
            <a:ext cx="2805405" cy="365125"/>
          </a:xfrm>
          <a:prstGeom prst="rect">
            <a:avLst/>
          </a:prstGeom>
        </p:spPr>
        <p:txBody>
          <a:bodyPr rtlCol="1"/>
          <a:lstStyle>
            <a:lvl1pPr algn="r" rtl="1">
              <a:defRPr sz="1200"/>
            </a:lvl1pPr>
          </a:lstStyle>
          <a:p>
            <a:endParaRPr lang="en-US"/>
          </a:p>
        </p:txBody>
      </p:sp>
      <p:sp>
        <p:nvSpPr>
          <p:cNvPr id="7" name="عنصر نائب لرقم الشريحة 5">
            <a:extLst>
              <a:ext uri="{FF2B5EF4-FFF2-40B4-BE49-F238E27FC236}">
                <a16:creationId xmlns:a16="http://schemas.microsoft.com/office/drawing/2014/main" id="{93F7E5B6-B257-640D-0A25-27F9507E69B6}"/>
              </a:ext>
            </a:extLst>
          </p:cNvPr>
          <p:cNvSpPr>
            <a:spLocks noGrp="1"/>
          </p:cNvSpPr>
          <p:nvPr>
            <p:ph type="sldNum" sz="quarter" idx="4"/>
          </p:nvPr>
        </p:nvSpPr>
        <p:spPr>
          <a:xfrm flipH="1">
            <a:off x="612648" y="6453002"/>
            <a:ext cx="429207" cy="365125"/>
          </a:xfrm>
          <a:prstGeom prst="rect">
            <a:avLst/>
          </a:prstGeom>
        </p:spPr>
        <p:txBody>
          <a:bodyPr rtlCol="1"/>
          <a:lstStyle>
            <a:lvl1pPr algn="r" rtl="1">
              <a:defRPr sz="1200"/>
            </a:lvl1pPr>
          </a:lstStyle>
          <a:p>
            <a:fld id="{CC057153-B650-4DEB-B370-79DDCFDCE934}" type="slidenum">
              <a:rPr lang="en-US" smtClean="0"/>
              <a:pPr/>
              <a:t>‹#›</a:t>
            </a:fld>
            <a:endParaRPr lang="en-US"/>
          </a:p>
        </p:txBody>
      </p:sp>
      <p:sp>
        <p:nvSpPr>
          <p:cNvPr id="8" name="الشكل">
            <a:extLst>
              <a:ext uri="{FF2B5EF4-FFF2-40B4-BE49-F238E27FC236}">
                <a16:creationId xmlns:a16="http://schemas.microsoft.com/office/drawing/2014/main" id="{5BDBB369-4213-AA70-D2DD-33F4E9E1F195}"/>
              </a:ext>
            </a:extLst>
          </p:cNvPr>
          <p:cNvSpPr/>
          <p:nvPr/>
        </p:nvSpPr>
        <p:spPr>
          <a:xfrm flipH="1">
            <a:off x="9496962" y="2550039"/>
            <a:ext cx="1622434" cy="1622434"/>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noProof="0">
              <a:solidFill>
                <a:schemeClr val="lt1"/>
              </a:solidFill>
              <a:latin typeface="Karla"/>
              <a:ea typeface="Karla"/>
              <a:cs typeface="Karla"/>
              <a:sym typeface="Karla"/>
            </a:endParaRPr>
          </a:p>
        </p:txBody>
      </p:sp>
      <p:sp>
        <p:nvSpPr>
          <p:cNvPr id="10" name="شكل">
            <a:extLst>
              <a:ext uri="{FF2B5EF4-FFF2-40B4-BE49-F238E27FC236}">
                <a16:creationId xmlns:a16="http://schemas.microsoft.com/office/drawing/2014/main" id="{3BF27898-0ACC-24EB-589A-96F29C94157A}"/>
              </a:ext>
            </a:extLst>
          </p:cNvPr>
          <p:cNvSpPr/>
          <p:nvPr/>
        </p:nvSpPr>
        <p:spPr>
          <a:xfrm flipH="1">
            <a:off x="7333901" y="2522510"/>
            <a:ext cx="1622434" cy="1622434"/>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noProof="0">
              <a:solidFill>
                <a:schemeClr val="lt1"/>
              </a:solidFill>
              <a:latin typeface="Karla"/>
              <a:ea typeface="Karla"/>
              <a:cs typeface="Karla"/>
              <a:sym typeface="Karla"/>
            </a:endParaRPr>
          </a:p>
        </p:txBody>
      </p:sp>
      <p:sp>
        <p:nvSpPr>
          <p:cNvPr id="12" name="الشكل">
            <a:extLst>
              <a:ext uri="{FF2B5EF4-FFF2-40B4-BE49-F238E27FC236}">
                <a16:creationId xmlns:a16="http://schemas.microsoft.com/office/drawing/2014/main" id="{62CA34BE-87A5-8F47-C395-886E6870CF67}"/>
              </a:ext>
            </a:extLst>
          </p:cNvPr>
          <p:cNvSpPr/>
          <p:nvPr/>
        </p:nvSpPr>
        <p:spPr>
          <a:xfrm flipH="1">
            <a:off x="5154418" y="2513962"/>
            <a:ext cx="1622434" cy="1622434"/>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noProof="0">
              <a:solidFill>
                <a:schemeClr val="lt1"/>
              </a:solidFill>
              <a:latin typeface="Karla"/>
              <a:ea typeface="Karla"/>
              <a:cs typeface="Karla"/>
              <a:sym typeface="Karla"/>
            </a:endParaRPr>
          </a:p>
        </p:txBody>
      </p:sp>
      <p:sp>
        <p:nvSpPr>
          <p:cNvPr id="14" name="شكل">
            <a:extLst>
              <a:ext uri="{FF2B5EF4-FFF2-40B4-BE49-F238E27FC236}">
                <a16:creationId xmlns:a16="http://schemas.microsoft.com/office/drawing/2014/main" id="{E432D5F8-7F62-B5A0-F3AC-814BFBEEB0ED}"/>
              </a:ext>
            </a:extLst>
          </p:cNvPr>
          <p:cNvSpPr/>
          <p:nvPr/>
        </p:nvSpPr>
        <p:spPr>
          <a:xfrm flipH="1">
            <a:off x="3039150" y="2524926"/>
            <a:ext cx="1622434" cy="1622434"/>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noProof="0">
              <a:solidFill>
                <a:schemeClr val="lt1"/>
              </a:solidFill>
              <a:latin typeface="Karla"/>
              <a:ea typeface="Karla"/>
              <a:cs typeface="Karla"/>
              <a:sym typeface="Karla"/>
            </a:endParaRPr>
          </a:p>
        </p:txBody>
      </p:sp>
      <p:sp>
        <p:nvSpPr>
          <p:cNvPr id="16" name="شكل">
            <a:extLst>
              <a:ext uri="{FF2B5EF4-FFF2-40B4-BE49-F238E27FC236}">
                <a16:creationId xmlns:a16="http://schemas.microsoft.com/office/drawing/2014/main" id="{FBCE3915-CF40-BF29-2DBB-D9F447CC7555}"/>
              </a:ext>
            </a:extLst>
          </p:cNvPr>
          <p:cNvSpPr/>
          <p:nvPr/>
        </p:nvSpPr>
        <p:spPr>
          <a:xfrm flipH="1">
            <a:off x="859667" y="2516378"/>
            <a:ext cx="1622434" cy="1622434"/>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noProof="0">
              <a:solidFill>
                <a:schemeClr val="lt1"/>
              </a:solidFill>
              <a:latin typeface="Karla"/>
              <a:ea typeface="Karla"/>
              <a:cs typeface="Karla"/>
              <a:sym typeface="Karla"/>
            </a:endParaRPr>
          </a:p>
        </p:txBody>
      </p:sp>
      <p:sp>
        <p:nvSpPr>
          <p:cNvPr id="21" name="عنصر نائب للنص 19">
            <a:extLst>
              <a:ext uri="{FF2B5EF4-FFF2-40B4-BE49-F238E27FC236}">
                <a16:creationId xmlns:a16="http://schemas.microsoft.com/office/drawing/2014/main" id="{811789E5-14E6-E7AB-C9D8-6E51B4544B23}"/>
              </a:ext>
            </a:extLst>
          </p:cNvPr>
          <p:cNvSpPr>
            <a:spLocks noGrp="1"/>
          </p:cNvSpPr>
          <p:nvPr>
            <p:ph type="body" sz="quarter" idx="13" hasCustomPrompt="1"/>
          </p:nvPr>
        </p:nvSpPr>
        <p:spPr>
          <a:xfrm flipH="1">
            <a:off x="9582849" y="2441448"/>
            <a:ext cx="1622425" cy="1622425"/>
          </a:xfrm>
          <a:prstGeom prst="ellipse">
            <a:avLst/>
          </a:prstGeom>
          <a:solidFill>
            <a:schemeClr val="accent3"/>
          </a:solidFill>
          <a:ln w="25400">
            <a:solidFill>
              <a:schemeClr val="tx1"/>
            </a:solidFill>
          </a:ln>
        </p:spPr>
        <p:txBody>
          <a:bodyPr rtlCol="1" anchor="ctr"/>
          <a:lstStyle>
            <a:lvl1pPr marL="0" indent="0" algn="ctr" rtl="1">
              <a:buNone/>
              <a:defRPr sz="5400">
                <a:solidFill>
                  <a:schemeClr val="bg1"/>
                </a:solidFill>
                <a:latin typeface="+mj-lt"/>
              </a:defRPr>
            </a:lvl1pPr>
          </a:lstStyle>
          <a:p>
            <a:pPr lvl="0" rtl="1"/>
            <a:r>
              <a:rPr lang="ar" noProof="0"/>
              <a:t>0</a:t>
            </a:r>
          </a:p>
        </p:txBody>
      </p:sp>
      <p:sp>
        <p:nvSpPr>
          <p:cNvPr id="22" name="عنصر نائب للنص 19">
            <a:extLst>
              <a:ext uri="{FF2B5EF4-FFF2-40B4-BE49-F238E27FC236}">
                <a16:creationId xmlns:a16="http://schemas.microsoft.com/office/drawing/2014/main" id="{AC40220B-3ED2-1841-92D5-C0056EF47402}"/>
              </a:ext>
            </a:extLst>
          </p:cNvPr>
          <p:cNvSpPr>
            <a:spLocks noGrp="1"/>
          </p:cNvSpPr>
          <p:nvPr>
            <p:ph type="body" sz="quarter" idx="14" hasCustomPrompt="1"/>
          </p:nvPr>
        </p:nvSpPr>
        <p:spPr>
          <a:xfrm flipH="1">
            <a:off x="7414895" y="2441448"/>
            <a:ext cx="1622425" cy="1622425"/>
          </a:xfrm>
          <a:prstGeom prst="ellipse">
            <a:avLst/>
          </a:prstGeom>
          <a:solidFill>
            <a:schemeClr val="accent3"/>
          </a:solidFill>
          <a:ln w="25400">
            <a:solidFill>
              <a:schemeClr val="tx1"/>
            </a:solidFill>
          </a:ln>
        </p:spPr>
        <p:txBody>
          <a:bodyPr rtlCol="1" anchor="ctr"/>
          <a:lstStyle>
            <a:lvl1pPr marL="0" indent="0" algn="ctr" rtl="1">
              <a:buNone/>
              <a:defRPr sz="5400">
                <a:solidFill>
                  <a:schemeClr val="bg1"/>
                </a:solidFill>
                <a:latin typeface="+mj-lt"/>
              </a:defRPr>
            </a:lvl1pPr>
          </a:lstStyle>
          <a:p>
            <a:pPr lvl="0" rtl="1"/>
            <a:r>
              <a:rPr lang="ar" noProof="0"/>
              <a:t>0</a:t>
            </a:r>
          </a:p>
        </p:txBody>
      </p:sp>
      <p:sp>
        <p:nvSpPr>
          <p:cNvPr id="23" name="عنصر نائب للنص 19">
            <a:extLst>
              <a:ext uri="{FF2B5EF4-FFF2-40B4-BE49-F238E27FC236}">
                <a16:creationId xmlns:a16="http://schemas.microsoft.com/office/drawing/2014/main" id="{B8BC651C-16ED-1741-08D3-8BA2D618C650}"/>
              </a:ext>
            </a:extLst>
          </p:cNvPr>
          <p:cNvSpPr>
            <a:spLocks noGrp="1"/>
          </p:cNvSpPr>
          <p:nvPr>
            <p:ph type="body" sz="quarter" idx="15" hasCustomPrompt="1"/>
          </p:nvPr>
        </p:nvSpPr>
        <p:spPr>
          <a:xfrm flipH="1">
            <a:off x="5238623" y="2441448"/>
            <a:ext cx="1622425" cy="1622425"/>
          </a:xfrm>
          <a:prstGeom prst="ellipse">
            <a:avLst/>
          </a:prstGeom>
          <a:solidFill>
            <a:schemeClr val="accent3"/>
          </a:solidFill>
          <a:ln w="25400">
            <a:solidFill>
              <a:schemeClr val="tx1"/>
            </a:solidFill>
          </a:ln>
        </p:spPr>
        <p:txBody>
          <a:bodyPr rtlCol="1" anchor="ctr"/>
          <a:lstStyle>
            <a:lvl1pPr marL="0" indent="0" algn="ctr" rtl="1">
              <a:buNone/>
              <a:defRPr sz="5400">
                <a:solidFill>
                  <a:schemeClr val="bg1"/>
                </a:solidFill>
                <a:latin typeface="+mj-lt"/>
              </a:defRPr>
            </a:lvl1pPr>
          </a:lstStyle>
          <a:p>
            <a:pPr lvl="0" rtl="1"/>
            <a:r>
              <a:rPr lang="ar" noProof="0"/>
              <a:t>0</a:t>
            </a:r>
          </a:p>
        </p:txBody>
      </p:sp>
      <p:sp>
        <p:nvSpPr>
          <p:cNvPr id="24" name="عنصر نائب للنص 19">
            <a:extLst>
              <a:ext uri="{FF2B5EF4-FFF2-40B4-BE49-F238E27FC236}">
                <a16:creationId xmlns:a16="http://schemas.microsoft.com/office/drawing/2014/main" id="{B42AFC50-5862-D501-9586-4A96D4DA667F}"/>
              </a:ext>
            </a:extLst>
          </p:cNvPr>
          <p:cNvSpPr>
            <a:spLocks noGrp="1"/>
          </p:cNvSpPr>
          <p:nvPr>
            <p:ph type="body" sz="quarter" idx="16" hasCustomPrompt="1"/>
          </p:nvPr>
        </p:nvSpPr>
        <p:spPr>
          <a:xfrm flipH="1">
            <a:off x="3126359" y="2441448"/>
            <a:ext cx="1622425" cy="1622425"/>
          </a:xfrm>
          <a:prstGeom prst="ellipse">
            <a:avLst/>
          </a:prstGeom>
          <a:solidFill>
            <a:schemeClr val="accent3"/>
          </a:solidFill>
          <a:ln w="25400">
            <a:solidFill>
              <a:schemeClr val="tx1"/>
            </a:solidFill>
          </a:ln>
        </p:spPr>
        <p:txBody>
          <a:bodyPr rtlCol="1" anchor="ctr"/>
          <a:lstStyle>
            <a:lvl1pPr marL="0" indent="0" algn="ctr" rtl="1">
              <a:buNone/>
              <a:defRPr sz="5400">
                <a:solidFill>
                  <a:schemeClr val="bg1"/>
                </a:solidFill>
                <a:latin typeface="+mj-lt"/>
              </a:defRPr>
            </a:lvl1pPr>
          </a:lstStyle>
          <a:p>
            <a:pPr lvl="0" rtl="1"/>
            <a:r>
              <a:rPr lang="ar" noProof="0"/>
              <a:t>0</a:t>
            </a:r>
          </a:p>
        </p:txBody>
      </p:sp>
      <p:sp>
        <p:nvSpPr>
          <p:cNvPr id="25" name="عنصر نائب للنص 19">
            <a:extLst>
              <a:ext uri="{FF2B5EF4-FFF2-40B4-BE49-F238E27FC236}">
                <a16:creationId xmlns:a16="http://schemas.microsoft.com/office/drawing/2014/main" id="{45772425-B358-35A8-C707-76C81B500EDA}"/>
              </a:ext>
            </a:extLst>
          </p:cNvPr>
          <p:cNvSpPr>
            <a:spLocks noGrp="1"/>
          </p:cNvSpPr>
          <p:nvPr>
            <p:ph type="body" sz="quarter" idx="17" hasCustomPrompt="1"/>
          </p:nvPr>
        </p:nvSpPr>
        <p:spPr>
          <a:xfrm flipH="1">
            <a:off x="940943" y="2441448"/>
            <a:ext cx="1622425" cy="1622425"/>
          </a:xfrm>
          <a:prstGeom prst="ellipse">
            <a:avLst/>
          </a:prstGeom>
          <a:solidFill>
            <a:schemeClr val="accent3"/>
          </a:solidFill>
          <a:ln w="25400">
            <a:solidFill>
              <a:schemeClr val="tx1"/>
            </a:solidFill>
          </a:ln>
        </p:spPr>
        <p:txBody>
          <a:bodyPr rtlCol="1" anchor="ctr"/>
          <a:lstStyle>
            <a:lvl1pPr marL="0" indent="0" algn="ctr" rtl="1">
              <a:buNone/>
              <a:defRPr sz="5400">
                <a:solidFill>
                  <a:schemeClr val="bg1"/>
                </a:solidFill>
                <a:latin typeface="+mj-lt"/>
              </a:defRPr>
            </a:lvl1pPr>
          </a:lstStyle>
          <a:p>
            <a:pPr lvl="0" rtl="1"/>
            <a:r>
              <a:rPr lang="ar" noProof="0"/>
              <a:t>0</a:t>
            </a:r>
          </a:p>
        </p:txBody>
      </p:sp>
      <p:sp>
        <p:nvSpPr>
          <p:cNvPr id="27" name="عنصر نائب للنص 26">
            <a:extLst>
              <a:ext uri="{FF2B5EF4-FFF2-40B4-BE49-F238E27FC236}">
                <a16:creationId xmlns:a16="http://schemas.microsoft.com/office/drawing/2014/main" id="{B0B8A0CF-58B1-629F-C8DB-238E5114277C}"/>
              </a:ext>
            </a:extLst>
          </p:cNvPr>
          <p:cNvSpPr>
            <a:spLocks noGrp="1"/>
          </p:cNvSpPr>
          <p:nvPr>
            <p:ph type="body" sz="quarter" idx="18"/>
          </p:nvPr>
        </p:nvSpPr>
        <p:spPr>
          <a:xfrm flipH="1">
            <a:off x="9420226" y="4325112"/>
            <a:ext cx="1947672" cy="630936"/>
          </a:xfrm>
        </p:spPr>
        <p:txBody>
          <a:bodyPr rtlCol="1"/>
          <a:lstStyle>
            <a:lvl1pPr marL="0" indent="0" algn="ctr" rtl="1">
              <a:lnSpc>
                <a:spcPct val="120000"/>
              </a:lnSpc>
              <a:spcBef>
                <a:spcPts val="0"/>
              </a:spcBef>
              <a:buNone/>
              <a:defRPr sz="2000">
                <a:latin typeface="+mj-lt"/>
              </a:defRPr>
            </a:lvl1pPr>
          </a:lstStyle>
          <a:p>
            <a:pPr lvl="0" rtl="1"/>
            <a:r>
              <a:rPr lang="ar" noProof="0"/>
              <a:t>انقر لتحرير أنماط النص الرئيسي</a:t>
            </a:r>
          </a:p>
        </p:txBody>
      </p:sp>
      <p:sp>
        <p:nvSpPr>
          <p:cNvPr id="28" name="عنصر نائب للنص 26">
            <a:extLst>
              <a:ext uri="{FF2B5EF4-FFF2-40B4-BE49-F238E27FC236}">
                <a16:creationId xmlns:a16="http://schemas.microsoft.com/office/drawing/2014/main" id="{3973DBDD-5F4C-3094-B5AB-751AF360379C}"/>
              </a:ext>
            </a:extLst>
          </p:cNvPr>
          <p:cNvSpPr>
            <a:spLocks noGrp="1"/>
          </p:cNvSpPr>
          <p:nvPr>
            <p:ph type="body" sz="quarter" idx="19"/>
          </p:nvPr>
        </p:nvSpPr>
        <p:spPr>
          <a:xfrm flipH="1">
            <a:off x="7252272" y="4326702"/>
            <a:ext cx="1947672" cy="630936"/>
          </a:xfrm>
        </p:spPr>
        <p:txBody>
          <a:bodyPr rtlCol="1"/>
          <a:lstStyle>
            <a:lvl1pPr marL="0" indent="0" algn="ctr" rtl="1">
              <a:lnSpc>
                <a:spcPct val="120000"/>
              </a:lnSpc>
              <a:spcBef>
                <a:spcPts val="0"/>
              </a:spcBef>
              <a:buNone/>
              <a:defRPr sz="2000">
                <a:latin typeface="+mj-lt"/>
              </a:defRPr>
            </a:lvl1pPr>
          </a:lstStyle>
          <a:p>
            <a:pPr lvl="0" rtl="1"/>
            <a:r>
              <a:rPr lang="ar" noProof="0"/>
              <a:t>انقر لتحرير أنماط النص الرئيسي</a:t>
            </a:r>
          </a:p>
        </p:txBody>
      </p:sp>
      <p:sp>
        <p:nvSpPr>
          <p:cNvPr id="29" name="عنصر نائب للنص 26">
            <a:extLst>
              <a:ext uri="{FF2B5EF4-FFF2-40B4-BE49-F238E27FC236}">
                <a16:creationId xmlns:a16="http://schemas.microsoft.com/office/drawing/2014/main" id="{6A7033DE-A188-7F2B-B42D-3B4334B2C4BE}"/>
              </a:ext>
            </a:extLst>
          </p:cNvPr>
          <p:cNvSpPr>
            <a:spLocks noGrp="1"/>
          </p:cNvSpPr>
          <p:nvPr>
            <p:ph type="body" sz="quarter" idx="20"/>
          </p:nvPr>
        </p:nvSpPr>
        <p:spPr>
          <a:xfrm flipH="1">
            <a:off x="5076000" y="4313642"/>
            <a:ext cx="1947672" cy="630936"/>
          </a:xfrm>
        </p:spPr>
        <p:txBody>
          <a:bodyPr rtlCol="1"/>
          <a:lstStyle>
            <a:lvl1pPr marL="0" indent="0" algn="ctr" rtl="1">
              <a:lnSpc>
                <a:spcPct val="120000"/>
              </a:lnSpc>
              <a:spcBef>
                <a:spcPts val="0"/>
              </a:spcBef>
              <a:buNone/>
              <a:defRPr sz="2000">
                <a:latin typeface="+mj-lt"/>
              </a:defRPr>
            </a:lvl1pPr>
          </a:lstStyle>
          <a:p>
            <a:pPr lvl="0" rtl="1"/>
            <a:r>
              <a:rPr lang="ar" noProof="0"/>
              <a:t>انقر لتحرير أنماط النص الرئيسي</a:t>
            </a:r>
          </a:p>
        </p:txBody>
      </p:sp>
      <p:sp>
        <p:nvSpPr>
          <p:cNvPr id="30" name="عنصر نائب للنص 26">
            <a:extLst>
              <a:ext uri="{FF2B5EF4-FFF2-40B4-BE49-F238E27FC236}">
                <a16:creationId xmlns:a16="http://schemas.microsoft.com/office/drawing/2014/main" id="{82C8DA85-8265-9485-A51D-73E1629CC541}"/>
              </a:ext>
            </a:extLst>
          </p:cNvPr>
          <p:cNvSpPr>
            <a:spLocks noGrp="1"/>
          </p:cNvSpPr>
          <p:nvPr>
            <p:ph type="body" sz="quarter" idx="21"/>
          </p:nvPr>
        </p:nvSpPr>
        <p:spPr>
          <a:xfrm flipH="1">
            <a:off x="2964470" y="4319944"/>
            <a:ext cx="1947672" cy="630936"/>
          </a:xfrm>
        </p:spPr>
        <p:txBody>
          <a:bodyPr rtlCol="1"/>
          <a:lstStyle>
            <a:lvl1pPr marL="0" indent="0" algn="ctr" rtl="1">
              <a:lnSpc>
                <a:spcPct val="120000"/>
              </a:lnSpc>
              <a:spcBef>
                <a:spcPts val="0"/>
              </a:spcBef>
              <a:buNone/>
              <a:defRPr sz="2000">
                <a:latin typeface="+mj-lt"/>
              </a:defRPr>
            </a:lvl1pPr>
          </a:lstStyle>
          <a:p>
            <a:pPr lvl="0" rtl="1"/>
            <a:r>
              <a:rPr lang="ar" noProof="0"/>
              <a:t>انقر لتحرير أنماط النص الرئيسي</a:t>
            </a:r>
          </a:p>
        </p:txBody>
      </p:sp>
      <p:sp>
        <p:nvSpPr>
          <p:cNvPr id="31" name="عنصر نائب للنص 26">
            <a:extLst>
              <a:ext uri="{FF2B5EF4-FFF2-40B4-BE49-F238E27FC236}">
                <a16:creationId xmlns:a16="http://schemas.microsoft.com/office/drawing/2014/main" id="{20594F27-59D4-99D2-77B5-71915573EDA4}"/>
              </a:ext>
            </a:extLst>
          </p:cNvPr>
          <p:cNvSpPr>
            <a:spLocks noGrp="1"/>
          </p:cNvSpPr>
          <p:nvPr>
            <p:ph type="body" sz="quarter" idx="22"/>
          </p:nvPr>
        </p:nvSpPr>
        <p:spPr>
          <a:xfrm flipH="1">
            <a:off x="778320" y="4319944"/>
            <a:ext cx="1947672" cy="630936"/>
          </a:xfrm>
        </p:spPr>
        <p:txBody>
          <a:bodyPr rtlCol="1"/>
          <a:lstStyle>
            <a:lvl1pPr marL="0" indent="0" algn="ctr" rtl="1">
              <a:lnSpc>
                <a:spcPct val="120000"/>
              </a:lnSpc>
              <a:spcBef>
                <a:spcPts val="0"/>
              </a:spcBef>
              <a:buNone/>
              <a:defRPr sz="2000">
                <a:latin typeface="+mj-lt"/>
              </a:defRPr>
            </a:lvl1pPr>
          </a:lstStyle>
          <a:p>
            <a:pPr lvl="0" rtl="1"/>
            <a:r>
              <a:rPr lang="ar" noProof="0"/>
              <a:t>انقر لتحرير أنماط النص الرئيسي</a:t>
            </a:r>
          </a:p>
        </p:txBody>
      </p:sp>
      <p:sp>
        <p:nvSpPr>
          <p:cNvPr id="2" name="العنوان 1">
            <a:extLst>
              <a:ext uri="{FF2B5EF4-FFF2-40B4-BE49-F238E27FC236}">
                <a16:creationId xmlns:a16="http://schemas.microsoft.com/office/drawing/2014/main" id="{BF01426A-0740-2EB9-FC34-9C043459357E}"/>
              </a:ext>
            </a:extLst>
          </p:cNvPr>
          <p:cNvSpPr>
            <a:spLocks noGrp="1"/>
          </p:cNvSpPr>
          <p:nvPr>
            <p:ph type="title"/>
          </p:nvPr>
        </p:nvSpPr>
        <p:spPr>
          <a:xfrm flipH="1">
            <a:off x="612648" y="548640"/>
            <a:ext cx="10966705" cy="1132258"/>
          </a:xfrm>
        </p:spPr>
        <p:txBody>
          <a:bodyPr rtlCol="1"/>
          <a:lstStyle>
            <a:lvl1pPr rtl="1">
              <a:defRPr/>
            </a:lvl1pPr>
          </a:lstStyle>
          <a:p>
            <a:pPr rtl="1"/>
            <a:r>
              <a:rPr lang="ar" noProof="0"/>
              <a:t>انقر لتحرير نمط العنوان الرئيسي</a:t>
            </a:r>
          </a:p>
        </p:txBody>
      </p:sp>
    </p:spTree>
    <p:extLst>
      <p:ext uri="{BB962C8B-B14F-4D97-AF65-F5344CB8AC3E}">
        <p14:creationId xmlns:p14="http://schemas.microsoft.com/office/powerpoint/2010/main" val="61652282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p:cSld name="تخطيط الصورة بمحاذاة إلى اليمين">
    <p:bg>
      <p:bgPr>
        <a:solidFill>
          <a:schemeClr val="tx2"/>
        </a:solidFill>
        <a:effectLst/>
      </p:bgPr>
    </p:bg>
    <p:spTree>
      <p:nvGrpSpPr>
        <p:cNvPr id="1" name=""/>
        <p:cNvGrpSpPr/>
        <p:nvPr/>
      </p:nvGrpSpPr>
      <p:grpSpPr>
        <a:xfrm>
          <a:off x="0" y="0"/>
          <a:ext cx="0" cy="0"/>
          <a:chOff x="0" y="0"/>
          <a:chExt cx="0" cy="0"/>
        </a:xfrm>
      </p:grpSpPr>
      <p:sp>
        <p:nvSpPr>
          <p:cNvPr id="8" name="الشكل">
            <a:extLst>
              <a:ext uri="{FF2B5EF4-FFF2-40B4-BE49-F238E27FC236}">
                <a16:creationId xmlns:a16="http://schemas.microsoft.com/office/drawing/2014/main" id="{F51DD675-2DC4-A4BE-C624-3048A2E666B7}"/>
              </a:ext>
            </a:extLst>
          </p:cNvPr>
          <p:cNvSpPr/>
          <p:nvPr/>
        </p:nvSpPr>
        <p:spPr>
          <a:xfrm flipH="1">
            <a:off x="4424698" y="1012104"/>
            <a:ext cx="6957749" cy="5061732"/>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12" name="الشكل">
            <a:extLst>
              <a:ext uri="{FF2B5EF4-FFF2-40B4-BE49-F238E27FC236}">
                <a16:creationId xmlns:a16="http://schemas.microsoft.com/office/drawing/2014/main" id="{A0952ED0-9FCB-B6D2-E806-E2663B8961D0}"/>
              </a:ext>
            </a:extLst>
          </p:cNvPr>
          <p:cNvSpPr/>
          <p:nvPr/>
        </p:nvSpPr>
        <p:spPr>
          <a:xfrm flipH="1">
            <a:off x="4633913" y="782757"/>
            <a:ext cx="6957749" cy="5061732"/>
          </a:xfrm>
          <a:prstGeom prst="rect">
            <a:avLst/>
          </a:pr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10" name="عنصر نائب للصورة 9">
            <a:extLst>
              <a:ext uri="{FF2B5EF4-FFF2-40B4-BE49-F238E27FC236}">
                <a16:creationId xmlns:a16="http://schemas.microsoft.com/office/drawing/2014/main" id="{0BC3CDDF-FEA3-712D-9071-515D264F06E7}"/>
              </a:ext>
            </a:extLst>
          </p:cNvPr>
          <p:cNvSpPr>
            <a:spLocks noGrp="1"/>
          </p:cNvSpPr>
          <p:nvPr>
            <p:ph type="pic" sz="quarter" idx="13"/>
          </p:nvPr>
        </p:nvSpPr>
        <p:spPr>
          <a:xfrm flipH="1">
            <a:off x="0" y="0"/>
            <a:ext cx="3895344" cy="6858000"/>
          </a:xfrm>
          <a:blipFill dpi="0" rotWithShape="1">
            <a:blip r:embed="rId2">
              <a:alphaModFix amt="70000"/>
            </a:blip>
            <a:srcRect/>
            <a:stretch>
              <a:fillRect/>
            </a:stretch>
          </a:blipFill>
        </p:spPr>
        <p:txBody>
          <a:bodyPr vert="horz" lIns="91440" tIns="0" rIns="0" bIns="0" rtlCol="1">
            <a:noAutofit/>
          </a:bodyPr>
          <a:lstStyle>
            <a:lvl1pPr algn="r" rtl="1">
              <a:defRPr lang="en-US" sz="2400" b="0" i="0" noProof="0"/>
            </a:lvl1pPr>
          </a:lstStyle>
          <a:p>
            <a:pPr marL="0" lvl="0" indent="0" rtl="1">
              <a:lnSpc>
                <a:spcPct val="150000"/>
              </a:lnSpc>
              <a:buFontTx/>
              <a:buNone/>
            </a:pPr>
            <a:r>
              <a:rPr lang="ar" noProof="0"/>
              <a:t>انقر فوق الأيقونة لإضافة صورة</a:t>
            </a:r>
          </a:p>
        </p:txBody>
      </p:sp>
      <p:sp>
        <p:nvSpPr>
          <p:cNvPr id="3" name="عنصر نائب للمحتوى 2">
            <a:extLst>
              <a:ext uri="{FF2B5EF4-FFF2-40B4-BE49-F238E27FC236}">
                <a16:creationId xmlns:a16="http://schemas.microsoft.com/office/drawing/2014/main" id="{A00F6C1B-F86D-84E1-F13C-1A2310E172C3}"/>
              </a:ext>
            </a:extLst>
          </p:cNvPr>
          <p:cNvSpPr>
            <a:spLocks noGrp="1"/>
          </p:cNvSpPr>
          <p:nvPr>
            <p:ph idx="1"/>
          </p:nvPr>
        </p:nvSpPr>
        <p:spPr>
          <a:xfrm flipH="1">
            <a:off x="5791200" y="3054096"/>
            <a:ext cx="5010912" cy="2130552"/>
          </a:xfrm>
        </p:spPr>
        <p:txBody>
          <a:bodyPr rtlCol="1"/>
          <a:lstStyle>
            <a:lvl1pPr marL="54864" indent="0" algn="r" rtl="1">
              <a:lnSpc>
                <a:spcPct val="120000"/>
              </a:lnSpc>
              <a:spcBef>
                <a:spcPts val="0"/>
              </a:spcBef>
              <a:buNone/>
              <a:defRPr sz="1600"/>
            </a:lvl1pPr>
            <a:lvl2pPr algn="r" rtl="1">
              <a:defRPr sz="1400"/>
            </a:lvl2pPr>
            <a:lvl3pPr algn="r" rtl="1">
              <a:defRPr sz="1200"/>
            </a:lvl3pPr>
            <a:lvl4pPr algn="r" rtl="1">
              <a:defRPr sz="1100"/>
            </a:lvl4pPr>
            <a:lvl5pPr algn="r" rtl="1">
              <a:defRPr sz="1100"/>
            </a:lvl5pPr>
          </a:lstStyle>
          <a:p>
            <a:pPr lvl="0" rtl="1"/>
            <a:r>
              <a:rPr lang="ar" noProof="0"/>
              <a:t>انقر لتحرير أنماط النص الرئيسي</a:t>
            </a:r>
          </a:p>
        </p:txBody>
      </p:sp>
      <p:sp>
        <p:nvSpPr>
          <p:cNvPr id="2" name="العنوان 1">
            <a:extLst>
              <a:ext uri="{FF2B5EF4-FFF2-40B4-BE49-F238E27FC236}">
                <a16:creationId xmlns:a16="http://schemas.microsoft.com/office/drawing/2014/main" id="{BF01426A-0740-2EB9-FC34-9C043459357E}"/>
              </a:ext>
            </a:extLst>
          </p:cNvPr>
          <p:cNvSpPr>
            <a:spLocks noGrp="1"/>
          </p:cNvSpPr>
          <p:nvPr>
            <p:ph type="title"/>
          </p:nvPr>
        </p:nvSpPr>
        <p:spPr>
          <a:xfrm flipH="1">
            <a:off x="5763768" y="1719072"/>
            <a:ext cx="5038344" cy="1163828"/>
          </a:xfrm>
        </p:spPr>
        <p:txBody>
          <a:bodyPr rtlCol="1"/>
          <a:lstStyle>
            <a:lvl1pPr algn="r" rtl="1">
              <a:lnSpc>
                <a:spcPct val="90000"/>
              </a:lnSpc>
              <a:defRPr/>
            </a:lvl1pPr>
          </a:lstStyle>
          <a:p>
            <a:pPr rtl="1"/>
            <a:r>
              <a:rPr lang="ar" noProof="0"/>
              <a:t>انقر لتحرير نمط العنوان الرئيسي</a:t>
            </a:r>
            <a:endParaRPr lang="en-US" noProof="0" dirty="0"/>
          </a:p>
        </p:txBody>
      </p:sp>
    </p:spTree>
    <p:extLst>
      <p:ext uri="{BB962C8B-B14F-4D97-AF65-F5344CB8AC3E}">
        <p14:creationId xmlns:p14="http://schemas.microsoft.com/office/powerpoint/2010/main" val="140864010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p:cSld name="تخطيط الصورة الفقاعية">
    <p:bg>
      <p:bgPr>
        <a:solidFill>
          <a:schemeClr val="accent4"/>
        </a:solidFill>
        <a:effectLst/>
      </p:bgPr>
    </p:bg>
    <p:spTree>
      <p:nvGrpSpPr>
        <p:cNvPr id="1" name=""/>
        <p:cNvGrpSpPr/>
        <p:nvPr/>
      </p:nvGrpSpPr>
      <p:grpSpPr>
        <a:xfrm>
          <a:off x="0" y="0"/>
          <a:ext cx="0" cy="0"/>
          <a:chOff x="0" y="0"/>
          <a:chExt cx="0" cy="0"/>
        </a:xfrm>
      </p:grpSpPr>
      <p:sp>
        <p:nvSpPr>
          <p:cNvPr id="6" name="الشكل">
            <a:extLst>
              <a:ext uri="{FF2B5EF4-FFF2-40B4-BE49-F238E27FC236}">
                <a16:creationId xmlns:a16="http://schemas.microsoft.com/office/drawing/2014/main" id="{59728BD5-0C25-387C-A8D3-1645AD8D2F7C}"/>
              </a:ext>
            </a:extLst>
          </p:cNvPr>
          <p:cNvSpPr/>
          <p:nvPr userDrawn="1"/>
        </p:nvSpPr>
        <p:spPr>
          <a:xfrm flipH="1">
            <a:off x="593967" y="565310"/>
            <a:ext cx="5949692" cy="5949692"/>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noProof="0">
              <a:solidFill>
                <a:schemeClr val="lt1"/>
              </a:solidFill>
              <a:latin typeface="Karla"/>
              <a:ea typeface="Karla"/>
              <a:cs typeface="Karla"/>
              <a:sym typeface="Karla"/>
            </a:endParaRPr>
          </a:p>
        </p:txBody>
      </p:sp>
      <p:sp>
        <p:nvSpPr>
          <p:cNvPr id="5" name="عنصر نائب للصورة 9">
            <a:extLst>
              <a:ext uri="{FF2B5EF4-FFF2-40B4-BE49-F238E27FC236}">
                <a16:creationId xmlns:a16="http://schemas.microsoft.com/office/drawing/2014/main" id="{9A7884F3-D430-A6C2-51B2-E1B6E85D9419}"/>
              </a:ext>
            </a:extLst>
          </p:cNvPr>
          <p:cNvSpPr>
            <a:spLocks noGrp="1" noChangeAspect="1"/>
          </p:cNvSpPr>
          <p:nvPr>
            <p:ph type="pic" sz="quarter" idx="11"/>
          </p:nvPr>
        </p:nvSpPr>
        <p:spPr>
          <a:xfrm flipH="1">
            <a:off x="746252" y="388874"/>
            <a:ext cx="5897880" cy="5897880"/>
          </a:xfrm>
          <a:prstGeom prst="ellipse">
            <a:avLst/>
          </a:prstGeom>
          <a:blipFill dpi="0" rotWithShape="1">
            <a:blip r:embed="rId2">
              <a:alphaModFix amt="75000"/>
            </a:blip>
            <a:srcRect/>
            <a:stretch>
              <a:fillRect/>
            </a:stretch>
          </a:blipFill>
          <a:ln w="25400">
            <a:solidFill>
              <a:schemeClr val="tx1"/>
            </a:solidFill>
          </a:ln>
        </p:spPr>
        <p:txBody>
          <a:bodyPr vert="horz" lIns="91440" tIns="0" rIns="0" bIns="0" rtlCol="1">
            <a:noAutofit/>
          </a:bodyPr>
          <a:lstStyle>
            <a:lvl1pPr algn="r" rtl="1">
              <a:defRPr lang="en-US" sz="2400" b="0" i="0" noProof="0"/>
            </a:lvl1pPr>
          </a:lstStyle>
          <a:p>
            <a:pPr marL="0" lvl="0" indent="0" rtl="1">
              <a:lnSpc>
                <a:spcPct val="150000"/>
              </a:lnSpc>
              <a:buFontTx/>
              <a:buNone/>
            </a:pPr>
            <a:r>
              <a:rPr lang="ar" noProof="0"/>
              <a:t>انقر فوق الأيقونة لإضافة صورة</a:t>
            </a:r>
          </a:p>
        </p:txBody>
      </p:sp>
      <p:sp>
        <p:nvSpPr>
          <p:cNvPr id="3" name="عنصر نائب للنص 2">
            <a:extLst>
              <a:ext uri="{FF2B5EF4-FFF2-40B4-BE49-F238E27FC236}">
                <a16:creationId xmlns:a16="http://schemas.microsoft.com/office/drawing/2014/main" id="{F4264711-7A11-A788-DD48-17D0C3B08384}"/>
              </a:ext>
            </a:extLst>
          </p:cNvPr>
          <p:cNvSpPr>
            <a:spLocks noGrp="1"/>
          </p:cNvSpPr>
          <p:nvPr>
            <p:ph type="body" idx="1"/>
          </p:nvPr>
        </p:nvSpPr>
        <p:spPr>
          <a:xfrm flipH="1">
            <a:off x="8452104" y="4279392"/>
            <a:ext cx="2980944" cy="402336"/>
          </a:xfrm>
        </p:spPr>
        <p:txBody>
          <a:bodyPr rtlCol="1"/>
          <a:lstStyle>
            <a:lvl1pPr marL="0" indent="0" algn="r" rtl="1">
              <a:lnSpc>
                <a:spcPct val="100000"/>
              </a:lnSpc>
              <a:spcBef>
                <a:spcPts val="0"/>
              </a:spcBef>
              <a:buNone/>
              <a:defRPr sz="2000">
                <a:solidFill>
                  <a:schemeClr val="tx1"/>
                </a:solidFill>
              </a:defRPr>
            </a:lvl1pPr>
            <a:lvl2pPr marL="457200" indent="0" algn="r" rtl="1">
              <a:buNone/>
              <a:defRPr sz="2000">
                <a:solidFill>
                  <a:schemeClr val="tx1">
                    <a:tint val="75000"/>
                  </a:schemeClr>
                </a:solidFill>
              </a:defRPr>
            </a:lvl2pPr>
            <a:lvl3pPr marL="914400" indent="0" algn="r" rtl="1">
              <a:buNone/>
              <a:defRPr sz="1800">
                <a:solidFill>
                  <a:schemeClr val="tx1">
                    <a:tint val="75000"/>
                  </a:schemeClr>
                </a:solidFill>
              </a:defRPr>
            </a:lvl3pPr>
            <a:lvl4pPr marL="1371600" indent="0" algn="r" rtl="1">
              <a:buNone/>
              <a:defRPr sz="1600">
                <a:solidFill>
                  <a:schemeClr val="tx1">
                    <a:tint val="75000"/>
                  </a:schemeClr>
                </a:solidFill>
              </a:defRPr>
            </a:lvl4pPr>
            <a:lvl5pPr marL="1828800" indent="0" algn="r" rtl="1">
              <a:buNone/>
              <a:defRPr sz="1600">
                <a:solidFill>
                  <a:schemeClr val="tx1">
                    <a:tint val="75000"/>
                  </a:schemeClr>
                </a:solidFill>
              </a:defRPr>
            </a:lvl5pPr>
            <a:lvl6pPr marL="2286000" indent="0" algn="r" rtl="1">
              <a:buNone/>
              <a:defRPr sz="1600">
                <a:solidFill>
                  <a:schemeClr val="tx1">
                    <a:tint val="75000"/>
                  </a:schemeClr>
                </a:solidFill>
              </a:defRPr>
            </a:lvl6pPr>
            <a:lvl7pPr marL="2743200" indent="0" algn="r" rtl="1">
              <a:buNone/>
              <a:defRPr sz="1600">
                <a:solidFill>
                  <a:schemeClr val="tx1">
                    <a:tint val="75000"/>
                  </a:schemeClr>
                </a:solidFill>
              </a:defRPr>
            </a:lvl7pPr>
            <a:lvl8pPr marL="3200400" indent="0" algn="r" rtl="1">
              <a:buNone/>
              <a:defRPr sz="1600">
                <a:solidFill>
                  <a:schemeClr val="tx1">
                    <a:tint val="75000"/>
                  </a:schemeClr>
                </a:solidFill>
              </a:defRPr>
            </a:lvl8pPr>
            <a:lvl9pPr marL="3657600" indent="0" algn="r" rtl="1">
              <a:buNone/>
              <a:defRPr sz="1600">
                <a:solidFill>
                  <a:schemeClr val="tx1">
                    <a:tint val="75000"/>
                  </a:schemeClr>
                </a:solidFill>
              </a:defRPr>
            </a:lvl9pPr>
          </a:lstStyle>
          <a:p>
            <a:pPr lvl="0" rtl="1"/>
            <a:r>
              <a:rPr lang="ar" noProof="0"/>
              <a:t>انقر لتحرير أنماط النص الرئيسي</a:t>
            </a:r>
          </a:p>
        </p:txBody>
      </p:sp>
      <p:sp>
        <p:nvSpPr>
          <p:cNvPr id="2" name="العنوان 1">
            <a:extLst>
              <a:ext uri="{FF2B5EF4-FFF2-40B4-BE49-F238E27FC236}">
                <a16:creationId xmlns:a16="http://schemas.microsoft.com/office/drawing/2014/main" id="{5938D51F-4DA4-5AB7-6ACD-17065B86DE72}"/>
              </a:ext>
            </a:extLst>
          </p:cNvPr>
          <p:cNvSpPr>
            <a:spLocks noGrp="1"/>
          </p:cNvSpPr>
          <p:nvPr>
            <p:ph type="title"/>
          </p:nvPr>
        </p:nvSpPr>
        <p:spPr>
          <a:xfrm flipH="1">
            <a:off x="8442960" y="1947672"/>
            <a:ext cx="3017520" cy="1938528"/>
          </a:xfrm>
        </p:spPr>
        <p:txBody>
          <a:bodyPr rtlCol="1" anchor="t"/>
          <a:lstStyle>
            <a:lvl1pPr algn="r" rtl="1">
              <a:defRPr sz="6000"/>
            </a:lvl1pPr>
          </a:lstStyle>
          <a:p>
            <a:pPr rtl="1"/>
            <a:r>
              <a:rPr lang="ar" noProof="0"/>
              <a:t>انقر لتحرير نمط العنوان الرئيسي</a:t>
            </a:r>
          </a:p>
        </p:txBody>
      </p:sp>
    </p:spTree>
    <p:extLst>
      <p:ext uri="{BB962C8B-B14F-4D97-AF65-F5344CB8AC3E}">
        <p14:creationId xmlns:p14="http://schemas.microsoft.com/office/powerpoint/2010/main" val="404198392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فريق x4">
    <p:bg>
      <p:bgPr>
        <a:solidFill>
          <a:schemeClr val="tx2"/>
        </a:solidFill>
        <a:effectLst/>
      </p:bgPr>
    </p:bg>
    <p:spTree>
      <p:nvGrpSpPr>
        <p:cNvPr id="1" name=""/>
        <p:cNvGrpSpPr/>
        <p:nvPr/>
      </p:nvGrpSpPr>
      <p:grpSpPr>
        <a:xfrm>
          <a:off x="0" y="0"/>
          <a:ext cx="0" cy="0"/>
          <a:chOff x="0" y="0"/>
          <a:chExt cx="0" cy="0"/>
        </a:xfrm>
      </p:grpSpPr>
      <p:sp>
        <p:nvSpPr>
          <p:cNvPr id="7" name="شكل">
            <a:extLst>
              <a:ext uri="{FF2B5EF4-FFF2-40B4-BE49-F238E27FC236}">
                <a16:creationId xmlns:a16="http://schemas.microsoft.com/office/drawing/2014/main" id="{E21113D2-FC9F-27EC-7A45-E8F7695D1407}"/>
              </a:ext>
            </a:extLst>
          </p:cNvPr>
          <p:cNvSpPr/>
          <p:nvPr/>
        </p:nvSpPr>
        <p:spPr>
          <a:xfrm flipH="1">
            <a:off x="8955046" y="2330750"/>
            <a:ext cx="2542032" cy="3200400"/>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noProof="0">
              <a:solidFill>
                <a:schemeClr val="lt1"/>
              </a:solidFill>
              <a:latin typeface="Karla"/>
              <a:ea typeface="Karla"/>
              <a:cs typeface="Karla"/>
              <a:sym typeface="Karla"/>
            </a:endParaRPr>
          </a:p>
        </p:txBody>
      </p:sp>
      <p:sp>
        <p:nvSpPr>
          <p:cNvPr id="9" name="الشكل">
            <a:extLst>
              <a:ext uri="{FF2B5EF4-FFF2-40B4-BE49-F238E27FC236}">
                <a16:creationId xmlns:a16="http://schemas.microsoft.com/office/drawing/2014/main" id="{AD0B836B-7152-D6F5-7044-4B3B321454F5}"/>
              </a:ext>
            </a:extLst>
          </p:cNvPr>
          <p:cNvSpPr/>
          <p:nvPr/>
        </p:nvSpPr>
        <p:spPr>
          <a:xfrm flipH="1">
            <a:off x="6108968" y="2330750"/>
            <a:ext cx="2542032" cy="3200400"/>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noProof="0">
              <a:solidFill>
                <a:schemeClr val="lt1"/>
              </a:solidFill>
              <a:latin typeface="Karla"/>
              <a:ea typeface="Karla"/>
              <a:cs typeface="Karla"/>
              <a:sym typeface="Karla"/>
            </a:endParaRPr>
          </a:p>
        </p:txBody>
      </p:sp>
      <p:sp>
        <p:nvSpPr>
          <p:cNvPr id="11" name="الشكل">
            <a:extLst>
              <a:ext uri="{FF2B5EF4-FFF2-40B4-BE49-F238E27FC236}">
                <a16:creationId xmlns:a16="http://schemas.microsoft.com/office/drawing/2014/main" id="{65518B88-F549-D8C7-0CD2-91E7CABE5E13}"/>
              </a:ext>
            </a:extLst>
          </p:cNvPr>
          <p:cNvSpPr/>
          <p:nvPr/>
        </p:nvSpPr>
        <p:spPr>
          <a:xfrm flipH="1">
            <a:off x="3262888" y="2328404"/>
            <a:ext cx="2542032" cy="3200400"/>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noProof="0">
              <a:solidFill>
                <a:schemeClr val="lt1"/>
              </a:solidFill>
              <a:latin typeface="Karla"/>
              <a:ea typeface="Karla"/>
              <a:cs typeface="Karla"/>
              <a:sym typeface="Karla"/>
            </a:endParaRPr>
          </a:p>
        </p:txBody>
      </p:sp>
      <p:sp>
        <p:nvSpPr>
          <p:cNvPr id="13" name="شكل">
            <a:extLst>
              <a:ext uri="{FF2B5EF4-FFF2-40B4-BE49-F238E27FC236}">
                <a16:creationId xmlns:a16="http://schemas.microsoft.com/office/drawing/2014/main" id="{EF098B7F-7320-E28C-D4A0-9C0D6072BDA7}"/>
              </a:ext>
            </a:extLst>
          </p:cNvPr>
          <p:cNvSpPr/>
          <p:nvPr/>
        </p:nvSpPr>
        <p:spPr>
          <a:xfrm flipH="1">
            <a:off x="416810" y="2328404"/>
            <a:ext cx="2542032" cy="3200400"/>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noProof="0">
              <a:solidFill>
                <a:schemeClr val="lt1"/>
              </a:solidFill>
              <a:latin typeface="Karla"/>
              <a:ea typeface="Karla"/>
              <a:cs typeface="Karla"/>
              <a:sym typeface="Karla"/>
            </a:endParaRPr>
          </a:p>
        </p:txBody>
      </p:sp>
      <p:sp>
        <p:nvSpPr>
          <p:cNvPr id="6" name="عنصر نائب للتاريخ 3">
            <a:extLst>
              <a:ext uri="{FF2B5EF4-FFF2-40B4-BE49-F238E27FC236}">
                <a16:creationId xmlns:a16="http://schemas.microsoft.com/office/drawing/2014/main" id="{D3F14087-C251-E7D5-3CEB-B94352D84E6F}"/>
              </a:ext>
            </a:extLst>
          </p:cNvPr>
          <p:cNvSpPr>
            <a:spLocks noGrp="1"/>
          </p:cNvSpPr>
          <p:nvPr>
            <p:ph type="dt" sz="half" idx="2"/>
          </p:nvPr>
        </p:nvSpPr>
        <p:spPr>
          <a:xfrm flipH="1">
            <a:off x="8085039" y="6453002"/>
            <a:ext cx="3494314" cy="365125"/>
          </a:xfrm>
          <a:prstGeom prst="rect">
            <a:avLst/>
          </a:prstGeom>
        </p:spPr>
        <p:txBody>
          <a:bodyPr rtlCol="1"/>
          <a:lstStyle>
            <a:lvl1pPr algn="r" rtl="1">
              <a:defRPr sz="1200">
                <a:solidFill>
                  <a:schemeClr val="bg1"/>
                </a:solidFill>
              </a:defRPr>
            </a:lvl1pPr>
          </a:lstStyle>
          <a:p>
            <a:endParaRPr lang="en-US"/>
          </a:p>
        </p:txBody>
      </p:sp>
      <p:sp>
        <p:nvSpPr>
          <p:cNvPr id="8" name="عنصر نائب للتذييل 4">
            <a:extLst>
              <a:ext uri="{FF2B5EF4-FFF2-40B4-BE49-F238E27FC236}">
                <a16:creationId xmlns:a16="http://schemas.microsoft.com/office/drawing/2014/main" id="{F4B2518B-6182-8D2D-813F-AFC9F68ADA64}"/>
              </a:ext>
            </a:extLst>
          </p:cNvPr>
          <p:cNvSpPr>
            <a:spLocks noGrp="1"/>
          </p:cNvSpPr>
          <p:nvPr>
            <p:ph type="ftr" sz="quarter" idx="3"/>
          </p:nvPr>
        </p:nvSpPr>
        <p:spPr>
          <a:xfrm flipH="1">
            <a:off x="992091" y="6453002"/>
            <a:ext cx="2805405" cy="365125"/>
          </a:xfrm>
          <a:prstGeom prst="rect">
            <a:avLst/>
          </a:prstGeom>
        </p:spPr>
        <p:txBody>
          <a:bodyPr rtlCol="1"/>
          <a:lstStyle>
            <a:lvl1pPr algn="r" rtl="1">
              <a:defRPr sz="1200">
                <a:solidFill>
                  <a:schemeClr val="bg1"/>
                </a:solidFill>
              </a:defRPr>
            </a:lvl1pPr>
          </a:lstStyle>
          <a:p>
            <a:endParaRPr lang="en-US"/>
          </a:p>
        </p:txBody>
      </p:sp>
      <p:sp>
        <p:nvSpPr>
          <p:cNvPr id="10" name="عنصر نائب لرقم الشريحة 5">
            <a:extLst>
              <a:ext uri="{FF2B5EF4-FFF2-40B4-BE49-F238E27FC236}">
                <a16:creationId xmlns:a16="http://schemas.microsoft.com/office/drawing/2014/main" id="{36D224B4-8A41-A69B-813F-9ADC38AF0061}"/>
              </a:ext>
            </a:extLst>
          </p:cNvPr>
          <p:cNvSpPr>
            <a:spLocks noGrp="1"/>
          </p:cNvSpPr>
          <p:nvPr>
            <p:ph type="sldNum" sz="quarter" idx="4"/>
          </p:nvPr>
        </p:nvSpPr>
        <p:spPr>
          <a:xfrm flipH="1">
            <a:off x="612648" y="6453002"/>
            <a:ext cx="429207" cy="365125"/>
          </a:xfrm>
          <a:prstGeom prst="rect">
            <a:avLst/>
          </a:prstGeom>
        </p:spPr>
        <p:txBody>
          <a:bodyPr rtlCol="1"/>
          <a:lstStyle>
            <a:lvl1pPr algn="r" rtl="1">
              <a:defRPr sz="1200">
                <a:solidFill>
                  <a:schemeClr val="bg1"/>
                </a:solidFill>
              </a:defRPr>
            </a:lvl1pPr>
          </a:lstStyle>
          <a:p>
            <a:fld id="{CC057153-B650-4DEB-B370-79DDCFDCE934}" type="slidenum">
              <a:rPr lang="en-US" smtClean="0"/>
              <a:pPr/>
              <a:t>‹#›</a:t>
            </a:fld>
            <a:endParaRPr lang="en-US"/>
          </a:p>
        </p:txBody>
      </p:sp>
      <p:sp>
        <p:nvSpPr>
          <p:cNvPr id="25" name="عنصر نائب للنص 24">
            <a:extLst>
              <a:ext uri="{FF2B5EF4-FFF2-40B4-BE49-F238E27FC236}">
                <a16:creationId xmlns:a16="http://schemas.microsoft.com/office/drawing/2014/main" id="{2349526F-21BB-B06B-612E-8AAA322B41DD}"/>
              </a:ext>
            </a:extLst>
          </p:cNvPr>
          <p:cNvSpPr>
            <a:spLocks noGrp="1"/>
          </p:cNvSpPr>
          <p:nvPr>
            <p:ph type="body" sz="quarter" idx="14"/>
          </p:nvPr>
        </p:nvSpPr>
        <p:spPr>
          <a:xfrm flipH="1">
            <a:off x="9111584" y="2193042"/>
            <a:ext cx="2514600" cy="3200400"/>
          </a:xfrm>
          <a:solidFill>
            <a:schemeClr val="accent1"/>
          </a:solidFill>
          <a:ln w="25400">
            <a:solidFill>
              <a:schemeClr val="dk1"/>
            </a:solidFill>
          </a:ln>
        </p:spPr>
        <p:txBody>
          <a:bodyPr tIns="2377440" rtlCol="1"/>
          <a:lstStyle>
            <a:lvl1pPr marL="0" indent="0" algn="ctr" rtl="1">
              <a:buFont typeface="Arial" panose="020B0604020202020204" pitchFamily="34" charset="0"/>
              <a:buNone/>
              <a:defRPr sz="2000">
                <a:latin typeface="+mj-lt"/>
              </a:defRPr>
            </a:lvl1pPr>
          </a:lstStyle>
          <a:p>
            <a:pPr lvl="0" rtl="1"/>
            <a:r>
              <a:rPr lang="ar" noProof="0"/>
              <a:t>انقر لتحرير أنماط النص الرئيسي</a:t>
            </a:r>
          </a:p>
        </p:txBody>
      </p:sp>
      <p:sp>
        <p:nvSpPr>
          <p:cNvPr id="23" name="عنصر نائب للصورة 22">
            <a:extLst>
              <a:ext uri="{FF2B5EF4-FFF2-40B4-BE49-F238E27FC236}">
                <a16:creationId xmlns:a16="http://schemas.microsoft.com/office/drawing/2014/main" id="{99DE91A1-A01A-B800-F6EB-C013020202CF}"/>
              </a:ext>
            </a:extLst>
          </p:cNvPr>
          <p:cNvSpPr>
            <a:spLocks noGrp="1"/>
          </p:cNvSpPr>
          <p:nvPr>
            <p:ph type="pic" sz="quarter" idx="13"/>
          </p:nvPr>
        </p:nvSpPr>
        <p:spPr>
          <a:xfrm flipH="1">
            <a:off x="9125300" y="2193042"/>
            <a:ext cx="2487168" cy="2103120"/>
          </a:xfrm>
          <a:blipFill>
            <a:blip r:embed="rId2">
              <a:alphaModFix amt="70000"/>
            </a:blip>
            <a:stretch>
              <a:fillRect/>
            </a:stretch>
          </a:blipFill>
          <a:ln w="25400">
            <a:solidFill>
              <a:schemeClr val="tx1">
                <a:alpha val="70000"/>
              </a:schemeClr>
            </a:solidFill>
          </a:ln>
        </p:spPr>
        <p:txBody>
          <a:bodyPr rtlCol="1" anchor="ctr"/>
          <a:lstStyle>
            <a:lvl1pPr marL="0" indent="0" algn="ctr" rtl="1">
              <a:buNone/>
              <a:defRPr sz="1600"/>
            </a:lvl1pPr>
          </a:lstStyle>
          <a:p>
            <a:pPr rtl="1"/>
            <a:r>
              <a:rPr lang="ar" noProof="0"/>
              <a:t>انقر فوق الأيقونة لإضافة صورة</a:t>
            </a:r>
          </a:p>
        </p:txBody>
      </p:sp>
      <p:sp>
        <p:nvSpPr>
          <p:cNvPr id="28" name="عنصر نائب للنص 26">
            <a:extLst>
              <a:ext uri="{FF2B5EF4-FFF2-40B4-BE49-F238E27FC236}">
                <a16:creationId xmlns:a16="http://schemas.microsoft.com/office/drawing/2014/main" id="{733EF8C8-3849-9C80-1F6E-7038D1134789}"/>
              </a:ext>
            </a:extLst>
          </p:cNvPr>
          <p:cNvSpPr>
            <a:spLocks noGrp="1"/>
          </p:cNvSpPr>
          <p:nvPr>
            <p:ph type="body" sz="quarter" idx="15"/>
          </p:nvPr>
        </p:nvSpPr>
        <p:spPr>
          <a:xfrm flipH="1">
            <a:off x="9097180" y="4889897"/>
            <a:ext cx="2514600" cy="338328"/>
          </a:xfrm>
        </p:spPr>
        <p:txBody>
          <a:bodyPr rtlCol="1">
            <a:normAutofit/>
          </a:bodyPr>
          <a:lstStyle>
            <a:lvl1pPr marL="0" indent="0" algn="ctr" rtl="1">
              <a:lnSpc>
                <a:spcPct val="100000"/>
              </a:lnSpc>
              <a:spcBef>
                <a:spcPts val="0"/>
              </a:spcBef>
              <a:buNone/>
              <a:defRPr sz="1400"/>
            </a:lvl1pPr>
          </a:lstStyle>
          <a:p>
            <a:pPr lvl="0" rtl="1"/>
            <a:r>
              <a:rPr lang="ar" noProof="0"/>
              <a:t>انقر لتحرير أنماط النص الرئيسي</a:t>
            </a:r>
          </a:p>
        </p:txBody>
      </p:sp>
      <p:sp>
        <p:nvSpPr>
          <p:cNvPr id="29" name="عنصر نائب للنص 24">
            <a:extLst>
              <a:ext uri="{FF2B5EF4-FFF2-40B4-BE49-F238E27FC236}">
                <a16:creationId xmlns:a16="http://schemas.microsoft.com/office/drawing/2014/main" id="{32F8A8CA-E278-E129-A09C-8C4B7CCA2DE2}"/>
              </a:ext>
            </a:extLst>
          </p:cNvPr>
          <p:cNvSpPr>
            <a:spLocks noGrp="1"/>
          </p:cNvSpPr>
          <p:nvPr>
            <p:ph type="body" sz="quarter" idx="16"/>
          </p:nvPr>
        </p:nvSpPr>
        <p:spPr>
          <a:xfrm flipH="1">
            <a:off x="6257544" y="2193042"/>
            <a:ext cx="2514600" cy="3200400"/>
          </a:xfrm>
          <a:solidFill>
            <a:schemeClr val="accent1"/>
          </a:solidFill>
          <a:ln w="25400">
            <a:solidFill>
              <a:schemeClr val="dk1"/>
            </a:solidFill>
          </a:ln>
        </p:spPr>
        <p:txBody>
          <a:bodyPr tIns="2377440" rtlCol="1"/>
          <a:lstStyle>
            <a:lvl1pPr marL="0" indent="0" algn="ctr" rtl="1">
              <a:buFont typeface="Arial" panose="020B0604020202020204" pitchFamily="34" charset="0"/>
              <a:buNone/>
              <a:defRPr sz="2000">
                <a:latin typeface="+mj-lt"/>
              </a:defRPr>
            </a:lvl1pPr>
          </a:lstStyle>
          <a:p>
            <a:pPr lvl="0" rtl="1"/>
            <a:r>
              <a:rPr lang="ar" noProof="0"/>
              <a:t>انقر لتحرير أنماط النص الرئيسي</a:t>
            </a:r>
          </a:p>
        </p:txBody>
      </p:sp>
      <p:sp>
        <p:nvSpPr>
          <p:cNvPr id="30" name="عنصر نائب للصورة 22">
            <a:extLst>
              <a:ext uri="{FF2B5EF4-FFF2-40B4-BE49-F238E27FC236}">
                <a16:creationId xmlns:a16="http://schemas.microsoft.com/office/drawing/2014/main" id="{3CFBF841-C094-5FA8-63F2-F5DA37C0359A}"/>
              </a:ext>
            </a:extLst>
          </p:cNvPr>
          <p:cNvSpPr>
            <a:spLocks noGrp="1"/>
          </p:cNvSpPr>
          <p:nvPr>
            <p:ph type="pic" sz="quarter" idx="17"/>
          </p:nvPr>
        </p:nvSpPr>
        <p:spPr>
          <a:xfrm flipH="1">
            <a:off x="6271260" y="2193042"/>
            <a:ext cx="2487168" cy="2103120"/>
          </a:xfrm>
          <a:blipFill>
            <a:blip r:embed="rId2">
              <a:alphaModFix amt="70000"/>
            </a:blip>
            <a:stretch>
              <a:fillRect/>
            </a:stretch>
          </a:blipFill>
          <a:ln w="25400">
            <a:solidFill>
              <a:schemeClr val="tx1">
                <a:alpha val="70000"/>
              </a:schemeClr>
            </a:solidFill>
          </a:ln>
        </p:spPr>
        <p:txBody>
          <a:bodyPr vert="horz" lIns="91440" tIns="45720" rIns="91440" bIns="45720" rtlCol="1" anchor="ctr">
            <a:normAutofit/>
          </a:bodyPr>
          <a:lstStyle>
            <a:lvl1pPr algn="r" rtl="1">
              <a:defRPr lang="en-US" sz="1600" noProof="0" dirty="0"/>
            </a:lvl1pPr>
          </a:lstStyle>
          <a:p>
            <a:pPr marL="0" lvl="0" indent="0" algn="ctr" rtl="1">
              <a:buNone/>
            </a:pPr>
            <a:r>
              <a:rPr lang="ar" noProof="0"/>
              <a:t>انقر فوق الأيقونة لإضافة صورة</a:t>
            </a:r>
          </a:p>
        </p:txBody>
      </p:sp>
      <p:sp>
        <p:nvSpPr>
          <p:cNvPr id="31" name="عنصر نائب للنص 26">
            <a:extLst>
              <a:ext uri="{FF2B5EF4-FFF2-40B4-BE49-F238E27FC236}">
                <a16:creationId xmlns:a16="http://schemas.microsoft.com/office/drawing/2014/main" id="{C76BA571-FE5C-F5F7-9056-20BD57DA6789}"/>
              </a:ext>
            </a:extLst>
          </p:cNvPr>
          <p:cNvSpPr>
            <a:spLocks noGrp="1"/>
          </p:cNvSpPr>
          <p:nvPr>
            <p:ph type="body" sz="quarter" idx="18"/>
          </p:nvPr>
        </p:nvSpPr>
        <p:spPr>
          <a:xfrm flipH="1">
            <a:off x="6257544" y="4889897"/>
            <a:ext cx="2514600" cy="338328"/>
          </a:xfrm>
        </p:spPr>
        <p:txBody>
          <a:bodyPr rtlCol="1">
            <a:normAutofit/>
          </a:bodyPr>
          <a:lstStyle>
            <a:lvl1pPr marL="0" indent="0" algn="ctr" rtl="1">
              <a:lnSpc>
                <a:spcPct val="100000"/>
              </a:lnSpc>
              <a:spcBef>
                <a:spcPts val="0"/>
              </a:spcBef>
              <a:buNone/>
              <a:defRPr sz="1400"/>
            </a:lvl1pPr>
          </a:lstStyle>
          <a:p>
            <a:pPr lvl="0" rtl="1"/>
            <a:r>
              <a:rPr lang="ar" noProof="0"/>
              <a:t>انقر لتحرير أنماط النص الرئيسي</a:t>
            </a:r>
          </a:p>
        </p:txBody>
      </p:sp>
      <p:sp>
        <p:nvSpPr>
          <p:cNvPr id="32" name="عنصر نائب للنص 24">
            <a:extLst>
              <a:ext uri="{FF2B5EF4-FFF2-40B4-BE49-F238E27FC236}">
                <a16:creationId xmlns:a16="http://schemas.microsoft.com/office/drawing/2014/main" id="{D7F9FC21-D881-DB86-4C69-C07821DCF3A7}"/>
              </a:ext>
            </a:extLst>
          </p:cNvPr>
          <p:cNvSpPr>
            <a:spLocks noGrp="1"/>
          </p:cNvSpPr>
          <p:nvPr>
            <p:ph type="body" sz="quarter" idx="19"/>
          </p:nvPr>
        </p:nvSpPr>
        <p:spPr>
          <a:xfrm flipH="1">
            <a:off x="3413760" y="2193042"/>
            <a:ext cx="2514600" cy="3200400"/>
          </a:xfrm>
          <a:solidFill>
            <a:schemeClr val="accent1"/>
          </a:solidFill>
          <a:ln w="25400">
            <a:solidFill>
              <a:schemeClr val="dk1"/>
            </a:solidFill>
          </a:ln>
        </p:spPr>
        <p:txBody>
          <a:bodyPr tIns="2377440" rtlCol="1"/>
          <a:lstStyle>
            <a:lvl1pPr marL="0" indent="0" algn="ctr" rtl="1">
              <a:buFont typeface="Arial" panose="020B0604020202020204" pitchFamily="34" charset="0"/>
              <a:buNone/>
              <a:defRPr sz="2000">
                <a:latin typeface="+mj-lt"/>
              </a:defRPr>
            </a:lvl1pPr>
          </a:lstStyle>
          <a:p>
            <a:pPr lvl="0" rtl="1"/>
            <a:r>
              <a:rPr lang="ar" noProof="0"/>
              <a:t>انقر لتحرير أنماط النص الرئيسي</a:t>
            </a:r>
          </a:p>
        </p:txBody>
      </p:sp>
      <p:sp>
        <p:nvSpPr>
          <p:cNvPr id="33" name="عنصر نائب للصورة 22">
            <a:extLst>
              <a:ext uri="{FF2B5EF4-FFF2-40B4-BE49-F238E27FC236}">
                <a16:creationId xmlns:a16="http://schemas.microsoft.com/office/drawing/2014/main" id="{FE2E99DA-5661-F860-9E54-9C42590265FD}"/>
              </a:ext>
            </a:extLst>
          </p:cNvPr>
          <p:cNvSpPr>
            <a:spLocks noGrp="1"/>
          </p:cNvSpPr>
          <p:nvPr>
            <p:ph type="pic" sz="quarter" idx="20"/>
          </p:nvPr>
        </p:nvSpPr>
        <p:spPr>
          <a:xfrm flipH="1">
            <a:off x="3427476" y="2193042"/>
            <a:ext cx="2487168" cy="2103120"/>
          </a:xfrm>
          <a:blipFill>
            <a:blip r:embed="rId2">
              <a:alphaModFix amt="70000"/>
            </a:blip>
            <a:stretch>
              <a:fillRect/>
            </a:stretch>
          </a:blipFill>
          <a:ln w="25400">
            <a:solidFill>
              <a:schemeClr val="tx1">
                <a:alpha val="70000"/>
              </a:schemeClr>
            </a:solidFill>
          </a:ln>
        </p:spPr>
        <p:txBody>
          <a:bodyPr vert="horz" lIns="91440" tIns="45720" rIns="91440" bIns="45720" rtlCol="1" anchor="ctr">
            <a:normAutofit/>
          </a:bodyPr>
          <a:lstStyle>
            <a:lvl1pPr algn="r" rtl="1">
              <a:defRPr lang="en-US" sz="1600" noProof="0" dirty="0"/>
            </a:lvl1pPr>
          </a:lstStyle>
          <a:p>
            <a:pPr marL="0" lvl="0" indent="0" algn="ctr" rtl="1">
              <a:buNone/>
            </a:pPr>
            <a:r>
              <a:rPr lang="ar" noProof="0"/>
              <a:t>انقر فوق الأيقونة لإضافة صورة</a:t>
            </a:r>
          </a:p>
        </p:txBody>
      </p:sp>
      <p:sp>
        <p:nvSpPr>
          <p:cNvPr id="34" name="عنصر نائب للنص 26">
            <a:extLst>
              <a:ext uri="{FF2B5EF4-FFF2-40B4-BE49-F238E27FC236}">
                <a16:creationId xmlns:a16="http://schemas.microsoft.com/office/drawing/2014/main" id="{99F1332D-1A76-8252-3A4A-73B5BE80BDA8}"/>
              </a:ext>
            </a:extLst>
          </p:cNvPr>
          <p:cNvSpPr>
            <a:spLocks noGrp="1"/>
          </p:cNvSpPr>
          <p:nvPr>
            <p:ph type="body" sz="quarter" idx="21"/>
          </p:nvPr>
        </p:nvSpPr>
        <p:spPr>
          <a:xfrm flipH="1">
            <a:off x="3413760" y="4889897"/>
            <a:ext cx="2514600" cy="338328"/>
          </a:xfrm>
        </p:spPr>
        <p:txBody>
          <a:bodyPr rtlCol="1">
            <a:normAutofit/>
          </a:bodyPr>
          <a:lstStyle>
            <a:lvl1pPr marL="0" indent="0" algn="ctr" rtl="1">
              <a:lnSpc>
                <a:spcPct val="100000"/>
              </a:lnSpc>
              <a:spcBef>
                <a:spcPts val="0"/>
              </a:spcBef>
              <a:buNone/>
              <a:defRPr sz="1400"/>
            </a:lvl1pPr>
          </a:lstStyle>
          <a:p>
            <a:pPr lvl="0" rtl="1"/>
            <a:r>
              <a:rPr lang="ar" noProof="0"/>
              <a:t>انقر لتحرير أنماط النص الرئيسي</a:t>
            </a:r>
          </a:p>
        </p:txBody>
      </p:sp>
      <p:sp>
        <p:nvSpPr>
          <p:cNvPr id="35" name="عنصر نائب للنص 24">
            <a:extLst>
              <a:ext uri="{FF2B5EF4-FFF2-40B4-BE49-F238E27FC236}">
                <a16:creationId xmlns:a16="http://schemas.microsoft.com/office/drawing/2014/main" id="{47253530-631C-01D6-E4D5-53EA91819AC5}"/>
              </a:ext>
            </a:extLst>
          </p:cNvPr>
          <p:cNvSpPr>
            <a:spLocks noGrp="1"/>
          </p:cNvSpPr>
          <p:nvPr>
            <p:ph type="body" sz="quarter" idx="22"/>
          </p:nvPr>
        </p:nvSpPr>
        <p:spPr>
          <a:xfrm flipH="1">
            <a:off x="569976" y="2169547"/>
            <a:ext cx="2514600" cy="3200400"/>
          </a:xfrm>
          <a:solidFill>
            <a:schemeClr val="accent1"/>
          </a:solidFill>
          <a:ln w="25400">
            <a:solidFill>
              <a:schemeClr val="dk1"/>
            </a:solidFill>
          </a:ln>
        </p:spPr>
        <p:txBody>
          <a:bodyPr tIns="2377440" rtlCol="1"/>
          <a:lstStyle>
            <a:lvl1pPr marL="0" indent="0" algn="ctr" rtl="1">
              <a:buFont typeface="Arial" panose="020B0604020202020204" pitchFamily="34" charset="0"/>
              <a:buNone/>
              <a:defRPr sz="2000">
                <a:latin typeface="+mj-lt"/>
              </a:defRPr>
            </a:lvl1pPr>
          </a:lstStyle>
          <a:p>
            <a:pPr lvl="0" rtl="1"/>
            <a:r>
              <a:rPr lang="ar" noProof="0"/>
              <a:t>انقر لتحرير أنماط النص الرئيسي</a:t>
            </a:r>
          </a:p>
        </p:txBody>
      </p:sp>
      <p:sp>
        <p:nvSpPr>
          <p:cNvPr id="36" name="عنصر نائب للصورة 22">
            <a:extLst>
              <a:ext uri="{FF2B5EF4-FFF2-40B4-BE49-F238E27FC236}">
                <a16:creationId xmlns:a16="http://schemas.microsoft.com/office/drawing/2014/main" id="{2087F48D-BCD6-2370-DFEB-3DC855770580}"/>
              </a:ext>
            </a:extLst>
          </p:cNvPr>
          <p:cNvSpPr>
            <a:spLocks noGrp="1"/>
          </p:cNvSpPr>
          <p:nvPr>
            <p:ph type="pic" sz="quarter" idx="23"/>
          </p:nvPr>
        </p:nvSpPr>
        <p:spPr>
          <a:xfrm flipH="1">
            <a:off x="583692" y="2169547"/>
            <a:ext cx="2487168" cy="2103120"/>
          </a:xfrm>
          <a:blipFill>
            <a:blip r:embed="rId2">
              <a:alphaModFix amt="70000"/>
            </a:blip>
            <a:stretch>
              <a:fillRect/>
            </a:stretch>
          </a:blipFill>
          <a:ln w="25400">
            <a:solidFill>
              <a:schemeClr val="tx1">
                <a:alpha val="70000"/>
              </a:schemeClr>
            </a:solidFill>
          </a:ln>
        </p:spPr>
        <p:txBody>
          <a:bodyPr vert="horz" lIns="91440" tIns="45720" rIns="91440" bIns="45720" rtlCol="1" anchor="ctr">
            <a:normAutofit/>
          </a:bodyPr>
          <a:lstStyle>
            <a:lvl1pPr algn="r" rtl="1">
              <a:defRPr lang="en-US" sz="1600" noProof="0"/>
            </a:lvl1pPr>
          </a:lstStyle>
          <a:p>
            <a:pPr marL="0" lvl="0" indent="0" algn="ctr" rtl="1">
              <a:buNone/>
            </a:pPr>
            <a:r>
              <a:rPr lang="ar" noProof="0"/>
              <a:t>انقر فوق الأيقونة لإضافة صورة</a:t>
            </a:r>
          </a:p>
        </p:txBody>
      </p:sp>
      <p:sp>
        <p:nvSpPr>
          <p:cNvPr id="37" name="عنصر نائب للنص 26">
            <a:extLst>
              <a:ext uri="{FF2B5EF4-FFF2-40B4-BE49-F238E27FC236}">
                <a16:creationId xmlns:a16="http://schemas.microsoft.com/office/drawing/2014/main" id="{2730E53E-4C0B-1C22-8754-2D69B55DF375}"/>
              </a:ext>
            </a:extLst>
          </p:cNvPr>
          <p:cNvSpPr>
            <a:spLocks noGrp="1"/>
          </p:cNvSpPr>
          <p:nvPr>
            <p:ph type="body" sz="quarter" idx="24"/>
          </p:nvPr>
        </p:nvSpPr>
        <p:spPr>
          <a:xfrm flipH="1">
            <a:off x="569976" y="4889897"/>
            <a:ext cx="2514600" cy="338328"/>
          </a:xfrm>
        </p:spPr>
        <p:txBody>
          <a:bodyPr rtlCol="1">
            <a:normAutofit/>
          </a:bodyPr>
          <a:lstStyle>
            <a:lvl1pPr marL="0" indent="0" algn="ctr" rtl="1">
              <a:lnSpc>
                <a:spcPct val="100000"/>
              </a:lnSpc>
              <a:spcBef>
                <a:spcPts val="0"/>
              </a:spcBef>
              <a:buNone/>
              <a:defRPr sz="1400"/>
            </a:lvl1pPr>
          </a:lstStyle>
          <a:p>
            <a:pPr lvl="0" rtl="1"/>
            <a:r>
              <a:rPr lang="ar" noProof="0"/>
              <a:t>انقر لتحرير أنماط النص الرئيسي</a:t>
            </a:r>
          </a:p>
        </p:txBody>
      </p:sp>
      <p:sp>
        <p:nvSpPr>
          <p:cNvPr id="3" name="العنوان 1">
            <a:extLst>
              <a:ext uri="{FF2B5EF4-FFF2-40B4-BE49-F238E27FC236}">
                <a16:creationId xmlns:a16="http://schemas.microsoft.com/office/drawing/2014/main" id="{3734335C-F51C-31D5-364F-1D05EDE82E6E}"/>
              </a:ext>
            </a:extLst>
          </p:cNvPr>
          <p:cNvSpPr>
            <a:spLocks noGrp="1"/>
          </p:cNvSpPr>
          <p:nvPr>
            <p:ph type="title"/>
          </p:nvPr>
        </p:nvSpPr>
        <p:spPr>
          <a:xfrm flipH="1">
            <a:off x="836612" y="547396"/>
            <a:ext cx="10745788" cy="1143292"/>
          </a:xfrm>
        </p:spPr>
        <p:txBody>
          <a:bodyPr rtlCol="1"/>
          <a:lstStyle>
            <a:lvl1pPr algn="r" rtl="1">
              <a:defRPr>
                <a:solidFill>
                  <a:schemeClr val="bg1"/>
                </a:solidFill>
              </a:defRPr>
            </a:lvl1pPr>
          </a:lstStyle>
          <a:p>
            <a:pPr rtl="1"/>
            <a:r>
              <a:rPr lang="ar"/>
              <a:t>انقر لتحرير نمط العنوان الرئيسي</a:t>
            </a:r>
          </a:p>
        </p:txBody>
      </p:sp>
    </p:spTree>
    <p:extLst>
      <p:ext uri="{BB962C8B-B14F-4D97-AF65-F5344CB8AC3E}">
        <p14:creationId xmlns:p14="http://schemas.microsoft.com/office/powerpoint/2010/main" val="41618950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العنوان، المحتوى 1">
    <p:spTree>
      <p:nvGrpSpPr>
        <p:cNvPr id="1" name=""/>
        <p:cNvGrpSpPr/>
        <p:nvPr/>
      </p:nvGrpSpPr>
      <p:grpSpPr>
        <a:xfrm>
          <a:off x="0" y="0"/>
          <a:ext cx="0" cy="0"/>
          <a:chOff x="0" y="0"/>
          <a:chExt cx="0" cy="0"/>
        </a:xfrm>
      </p:grpSpPr>
      <p:sp>
        <p:nvSpPr>
          <p:cNvPr id="4" name="عنصر نائب للتاريخ 3">
            <a:extLst>
              <a:ext uri="{FF2B5EF4-FFF2-40B4-BE49-F238E27FC236}">
                <a16:creationId xmlns:a16="http://schemas.microsoft.com/office/drawing/2014/main" id="{0B9485D1-E172-8F0A-A425-3097B3ABCFB4}"/>
              </a:ext>
            </a:extLst>
          </p:cNvPr>
          <p:cNvSpPr>
            <a:spLocks noGrp="1"/>
          </p:cNvSpPr>
          <p:nvPr>
            <p:ph type="dt" sz="half" idx="10"/>
          </p:nvPr>
        </p:nvSpPr>
        <p:spPr>
          <a:xfrm flipH="1">
            <a:off x="8560526" y="6453002"/>
            <a:ext cx="3494314" cy="365125"/>
          </a:xfrm>
        </p:spPr>
        <p:txBody>
          <a:bodyPr rtlCol="1"/>
          <a:lstStyle>
            <a:lvl1pPr rtl="1">
              <a:defRPr/>
            </a:lvl1pPr>
          </a:lstStyle>
          <a:p>
            <a:r>
              <a:rPr lang="en-US"/>
              <a:t>2/24/2025</a:t>
            </a:r>
          </a:p>
        </p:txBody>
      </p:sp>
      <p:sp>
        <p:nvSpPr>
          <p:cNvPr id="5" name="عنصر نائب للتذييل 4">
            <a:extLst>
              <a:ext uri="{FF2B5EF4-FFF2-40B4-BE49-F238E27FC236}">
                <a16:creationId xmlns:a16="http://schemas.microsoft.com/office/drawing/2014/main" id="{B17E6B5E-6174-FD5C-41E8-FFC44C650D7E}"/>
              </a:ext>
            </a:extLst>
          </p:cNvPr>
          <p:cNvSpPr>
            <a:spLocks noGrp="1"/>
          </p:cNvSpPr>
          <p:nvPr>
            <p:ph type="ftr" sz="quarter" idx="11"/>
          </p:nvPr>
        </p:nvSpPr>
        <p:spPr>
          <a:xfrm flipH="1">
            <a:off x="510074" y="6453002"/>
            <a:ext cx="2805405" cy="365125"/>
          </a:xfrm>
        </p:spPr>
        <p:txBody>
          <a:bodyPr rtlCol="1"/>
          <a:lstStyle>
            <a:lvl1pPr rtl="1">
              <a:defRPr/>
            </a:lvl1pPr>
          </a:lstStyle>
          <a:p>
            <a:r>
              <a:rPr lang="ar"/>
              <a:t>نموذج لنص تذييل الصفحة</a:t>
            </a:r>
          </a:p>
        </p:txBody>
      </p:sp>
      <p:sp>
        <p:nvSpPr>
          <p:cNvPr id="6" name="عنصر نائب لرقم الشريحة 5">
            <a:extLst>
              <a:ext uri="{FF2B5EF4-FFF2-40B4-BE49-F238E27FC236}">
                <a16:creationId xmlns:a16="http://schemas.microsoft.com/office/drawing/2014/main" id="{4BF72154-F85B-E301-DA57-E314D7315916}"/>
              </a:ext>
            </a:extLst>
          </p:cNvPr>
          <p:cNvSpPr>
            <a:spLocks noGrp="1"/>
          </p:cNvSpPr>
          <p:nvPr>
            <p:ph type="sldNum" sz="quarter" idx="12"/>
          </p:nvPr>
        </p:nvSpPr>
        <p:spPr>
          <a:xfrm flipH="1">
            <a:off x="130631" y="6453002"/>
            <a:ext cx="429207" cy="365125"/>
          </a:xfrm>
        </p:spPr>
        <p:txBody>
          <a:bodyPr rtlCol="1"/>
          <a:lstStyle>
            <a:lvl1pPr rtl="1">
              <a:defRPr/>
            </a:lvl1pPr>
          </a:lstStyle>
          <a:p>
            <a:fld id="{CC057153-B650-4DEB-B370-79DDCFDCE934}" type="slidenum">
              <a:rPr lang="en-US" smtClean="0"/>
              <a:pPr/>
              <a:t>‹#›</a:t>
            </a:fld>
            <a:endParaRPr lang="en-US"/>
          </a:p>
        </p:txBody>
      </p:sp>
      <p:sp>
        <p:nvSpPr>
          <p:cNvPr id="3" name="عنصر نائب للمحتوى 2">
            <a:extLst>
              <a:ext uri="{FF2B5EF4-FFF2-40B4-BE49-F238E27FC236}">
                <a16:creationId xmlns:a16="http://schemas.microsoft.com/office/drawing/2014/main" id="{6C2DD052-3E45-E789-01F8-33250024ECBD}"/>
              </a:ext>
            </a:extLst>
          </p:cNvPr>
          <p:cNvSpPr>
            <a:spLocks noGrp="1"/>
          </p:cNvSpPr>
          <p:nvPr>
            <p:ph idx="1"/>
          </p:nvPr>
        </p:nvSpPr>
        <p:spPr>
          <a:xfrm flipH="1">
            <a:off x="612648" y="2241550"/>
            <a:ext cx="10966705" cy="4067810"/>
          </a:xfrm>
        </p:spPr>
        <p:txBody>
          <a:bodyPr rtlCol="1"/>
          <a:lstStyle>
            <a:lvl1pPr rtl="1">
              <a:defRPr/>
            </a:lvl1pPr>
            <a:lvl2pPr rtl="1">
              <a:defRPr/>
            </a:lvl2pPr>
            <a:lvl3pPr rtl="1">
              <a:defRPr/>
            </a:lvl3pPr>
            <a:lvl4pPr rtl="1">
              <a:defRPr/>
            </a:lvl4pPr>
            <a:lvl5pPr rtl="1">
              <a:defRPr/>
            </a:lvl5pPr>
          </a:lstStyle>
          <a:p>
            <a:pPr lvl="0" rtl="1"/>
            <a:r>
              <a:rPr lang="ar"/>
              <a:t>انقر لتحرير أنماط النص الرئيسي</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p>
        </p:txBody>
      </p:sp>
      <p:sp>
        <p:nvSpPr>
          <p:cNvPr id="7" name="العنوان 1">
            <a:extLst>
              <a:ext uri="{FF2B5EF4-FFF2-40B4-BE49-F238E27FC236}">
                <a16:creationId xmlns:a16="http://schemas.microsoft.com/office/drawing/2014/main" id="{AD96F6A0-07FF-1828-19D1-FE1D9B92187E}"/>
              </a:ext>
            </a:extLst>
          </p:cNvPr>
          <p:cNvSpPr>
            <a:spLocks noGrp="1"/>
          </p:cNvSpPr>
          <p:nvPr>
            <p:ph type="title"/>
          </p:nvPr>
        </p:nvSpPr>
        <p:spPr>
          <a:xfrm flipH="1">
            <a:off x="612649" y="877457"/>
            <a:ext cx="10964675" cy="1059294"/>
          </a:xfrm>
        </p:spPr>
        <p:txBody>
          <a:bodyPr rtlCol="1">
            <a:normAutofit/>
          </a:bodyPr>
          <a:lstStyle>
            <a:lvl1pPr algn="r" rtl="1">
              <a:defRPr sz="4000">
                <a:solidFill>
                  <a:schemeClr val="tx1"/>
                </a:solidFill>
              </a:defRPr>
            </a:lvl1pPr>
          </a:lstStyle>
          <a:p>
            <a:pPr rtl="1"/>
            <a:r>
              <a:rPr lang="ar"/>
              <a:t>انقر لتحرير نمط العنوان الرئيسي</a:t>
            </a:r>
          </a:p>
        </p:txBody>
      </p:sp>
    </p:spTree>
    <p:extLst>
      <p:ext uri="{BB962C8B-B14F-4D97-AF65-F5344CB8AC3E}">
        <p14:creationId xmlns:p14="http://schemas.microsoft.com/office/powerpoint/2010/main" val="195195671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p:cSld name="فريق x8">
    <p:bg>
      <p:bgPr>
        <a:solidFill>
          <a:schemeClr val="accent2"/>
        </a:solidFill>
        <a:effectLst/>
      </p:bgPr>
    </p:bg>
    <p:spTree>
      <p:nvGrpSpPr>
        <p:cNvPr id="1" name=""/>
        <p:cNvGrpSpPr/>
        <p:nvPr/>
      </p:nvGrpSpPr>
      <p:grpSpPr>
        <a:xfrm>
          <a:off x="0" y="0"/>
          <a:ext cx="0" cy="0"/>
          <a:chOff x="0" y="0"/>
          <a:chExt cx="0" cy="0"/>
        </a:xfrm>
      </p:grpSpPr>
      <p:sp>
        <p:nvSpPr>
          <p:cNvPr id="8" name="شكل">
            <a:extLst>
              <a:ext uri="{FF2B5EF4-FFF2-40B4-BE49-F238E27FC236}">
                <a16:creationId xmlns:a16="http://schemas.microsoft.com/office/drawing/2014/main" id="{559D8666-7371-3C57-AFFE-49810709BDDB}"/>
              </a:ext>
            </a:extLst>
          </p:cNvPr>
          <p:cNvSpPr/>
          <p:nvPr/>
        </p:nvSpPr>
        <p:spPr>
          <a:xfrm flipH="1">
            <a:off x="8984584" y="1967633"/>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noProof="0">
              <a:solidFill>
                <a:schemeClr val="lt1"/>
              </a:solidFill>
              <a:latin typeface="Karla"/>
              <a:ea typeface="Karla"/>
              <a:cs typeface="Karla"/>
              <a:sym typeface="Karla"/>
            </a:endParaRPr>
          </a:p>
        </p:txBody>
      </p:sp>
      <p:sp>
        <p:nvSpPr>
          <p:cNvPr id="12" name="شكل">
            <a:extLst>
              <a:ext uri="{FF2B5EF4-FFF2-40B4-BE49-F238E27FC236}">
                <a16:creationId xmlns:a16="http://schemas.microsoft.com/office/drawing/2014/main" id="{434B564B-DE03-74A6-773C-0FD4632658D1}"/>
              </a:ext>
            </a:extLst>
          </p:cNvPr>
          <p:cNvSpPr/>
          <p:nvPr/>
        </p:nvSpPr>
        <p:spPr>
          <a:xfrm flipH="1">
            <a:off x="8984585" y="4337851"/>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noProof="0">
              <a:solidFill>
                <a:schemeClr val="lt1"/>
              </a:solidFill>
              <a:latin typeface="Karla"/>
              <a:ea typeface="Karla"/>
              <a:cs typeface="Karla"/>
              <a:sym typeface="Karla"/>
            </a:endParaRPr>
          </a:p>
        </p:txBody>
      </p:sp>
      <p:sp>
        <p:nvSpPr>
          <p:cNvPr id="15" name="الشكل">
            <a:extLst>
              <a:ext uri="{FF2B5EF4-FFF2-40B4-BE49-F238E27FC236}">
                <a16:creationId xmlns:a16="http://schemas.microsoft.com/office/drawing/2014/main" id="{A98F51D8-7768-BB9C-DEFD-FE6F101B538B}"/>
              </a:ext>
            </a:extLst>
          </p:cNvPr>
          <p:cNvSpPr/>
          <p:nvPr/>
        </p:nvSpPr>
        <p:spPr>
          <a:xfrm flipH="1">
            <a:off x="6138506" y="1967633"/>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noProof="0">
              <a:solidFill>
                <a:schemeClr val="lt1"/>
              </a:solidFill>
              <a:latin typeface="Karla"/>
              <a:ea typeface="Karla"/>
              <a:cs typeface="Karla"/>
              <a:sym typeface="Karla"/>
            </a:endParaRPr>
          </a:p>
        </p:txBody>
      </p:sp>
      <p:sp>
        <p:nvSpPr>
          <p:cNvPr id="17" name="الشكل">
            <a:extLst>
              <a:ext uri="{FF2B5EF4-FFF2-40B4-BE49-F238E27FC236}">
                <a16:creationId xmlns:a16="http://schemas.microsoft.com/office/drawing/2014/main" id="{824DDB7E-F583-BE45-8440-04134133EF5E}"/>
              </a:ext>
            </a:extLst>
          </p:cNvPr>
          <p:cNvSpPr/>
          <p:nvPr/>
        </p:nvSpPr>
        <p:spPr>
          <a:xfrm flipH="1">
            <a:off x="6138507" y="4337851"/>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noProof="0">
              <a:solidFill>
                <a:schemeClr val="lt1"/>
              </a:solidFill>
              <a:latin typeface="Karla"/>
              <a:ea typeface="Karla"/>
              <a:cs typeface="Karla"/>
              <a:sym typeface="Karla"/>
            </a:endParaRPr>
          </a:p>
        </p:txBody>
      </p:sp>
      <p:sp>
        <p:nvSpPr>
          <p:cNvPr id="19" name="الشكل">
            <a:extLst>
              <a:ext uri="{FF2B5EF4-FFF2-40B4-BE49-F238E27FC236}">
                <a16:creationId xmlns:a16="http://schemas.microsoft.com/office/drawing/2014/main" id="{3AB34327-1213-C6F7-069A-661286889411}"/>
              </a:ext>
            </a:extLst>
          </p:cNvPr>
          <p:cNvSpPr/>
          <p:nvPr/>
        </p:nvSpPr>
        <p:spPr>
          <a:xfrm flipH="1">
            <a:off x="3292426" y="1965287"/>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noProof="0">
              <a:solidFill>
                <a:schemeClr val="lt1"/>
              </a:solidFill>
              <a:latin typeface="Karla"/>
              <a:ea typeface="Karla"/>
              <a:cs typeface="Karla"/>
              <a:sym typeface="Karla"/>
            </a:endParaRPr>
          </a:p>
        </p:txBody>
      </p:sp>
      <p:sp>
        <p:nvSpPr>
          <p:cNvPr id="21" name="الشكل">
            <a:extLst>
              <a:ext uri="{FF2B5EF4-FFF2-40B4-BE49-F238E27FC236}">
                <a16:creationId xmlns:a16="http://schemas.microsoft.com/office/drawing/2014/main" id="{B6BF1339-971D-E8EC-9A92-C646A04A9796}"/>
              </a:ext>
            </a:extLst>
          </p:cNvPr>
          <p:cNvSpPr/>
          <p:nvPr/>
        </p:nvSpPr>
        <p:spPr>
          <a:xfrm flipH="1">
            <a:off x="3292427" y="4335505"/>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noProof="0">
              <a:solidFill>
                <a:schemeClr val="lt1"/>
              </a:solidFill>
              <a:latin typeface="Karla"/>
              <a:ea typeface="Karla"/>
              <a:cs typeface="Karla"/>
              <a:sym typeface="Karla"/>
            </a:endParaRPr>
          </a:p>
        </p:txBody>
      </p:sp>
      <p:sp>
        <p:nvSpPr>
          <p:cNvPr id="24" name="شكل">
            <a:extLst>
              <a:ext uri="{FF2B5EF4-FFF2-40B4-BE49-F238E27FC236}">
                <a16:creationId xmlns:a16="http://schemas.microsoft.com/office/drawing/2014/main" id="{2C16FE32-0722-CA1D-92A1-77B7780BDE81}"/>
              </a:ext>
            </a:extLst>
          </p:cNvPr>
          <p:cNvSpPr/>
          <p:nvPr/>
        </p:nvSpPr>
        <p:spPr>
          <a:xfrm flipH="1">
            <a:off x="446348" y="1965287"/>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noProof="0">
              <a:solidFill>
                <a:schemeClr val="lt1"/>
              </a:solidFill>
              <a:latin typeface="Karla"/>
              <a:ea typeface="Karla"/>
              <a:cs typeface="Karla"/>
              <a:sym typeface="Karla"/>
            </a:endParaRPr>
          </a:p>
        </p:txBody>
      </p:sp>
      <p:sp>
        <p:nvSpPr>
          <p:cNvPr id="27" name="شكل">
            <a:extLst>
              <a:ext uri="{FF2B5EF4-FFF2-40B4-BE49-F238E27FC236}">
                <a16:creationId xmlns:a16="http://schemas.microsoft.com/office/drawing/2014/main" id="{A3D368EA-D182-9937-D248-E4051379E257}"/>
              </a:ext>
            </a:extLst>
          </p:cNvPr>
          <p:cNvSpPr/>
          <p:nvPr/>
        </p:nvSpPr>
        <p:spPr>
          <a:xfrm flipH="1">
            <a:off x="446349" y="4335505"/>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noProof="0">
              <a:solidFill>
                <a:schemeClr val="lt1"/>
              </a:solidFill>
              <a:latin typeface="Karla"/>
              <a:ea typeface="Karla"/>
              <a:cs typeface="Karla"/>
              <a:sym typeface="Karla"/>
            </a:endParaRPr>
          </a:p>
        </p:txBody>
      </p:sp>
      <p:sp>
        <p:nvSpPr>
          <p:cNvPr id="25" name="عنصر نائب للنص 24">
            <a:extLst>
              <a:ext uri="{FF2B5EF4-FFF2-40B4-BE49-F238E27FC236}">
                <a16:creationId xmlns:a16="http://schemas.microsoft.com/office/drawing/2014/main" id="{2349526F-21BB-B06B-612E-8AAA322B41DD}"/>
              </a:ext>
            </a:extLst>
          </p:cNvPr>
          <p:cNvSpPr>
            <a:spLocks noGrp="1"/>
          </p:cNvSpPr>
          <p:nvPr>
            <p:ph type="body" sz="quarter" idx="14"/>
          </p:nvPr>
        </p:nvSpPr>
        <p:spPr>
          <a:xfrm flipH="1">
            <a:off x="9111584" y="1865376"/>
            <a:ext cx="2514600" cy="2084832"/>
          </a:xfrm>
          <a:solidFill>
            <a:schemeClr val="accent1"/>
          </a:solidFill>
          <a:ln w="25400">
            <a:solidFill>
              <a:schemeClr val="dk1"/>
            </a:solidFill>
          </a:ln>
        </p:spPr>
        <p:txBody>
          <a:bodyPr tIns="1490472" rtlCol="1"/>
          <a:lstStyle>
            <a:lvl1pPr marL="0" indent="0" algn="ctr" rtl="1">
              <a:buFont typeface="Arial" panose="020B0604020202020204" pitchFamily="34" charset="0"/>
              <a:buNone/>
              <a:defRPr sz="1600">
                <a:latin typeface="+mj-lt"/>
              </a:defRPr>
            </a:lvl1pPr>
          </a:lstStyle>
          <a:p>
            <a:pPr lvl="0" rtl="1"/>
            <a:r>
              <a:rPr lang="ar" noProof="0"/>
              <a:t>انقر لتحرير أنماط النص الرئيسي</a:t>
            </a:r>
          </a:p>
        </p:txBody>
      </p:sp>
      <p:sp>
        <p:nvSpPr>
          <p:cNvPr id="23" name="عنصر نائب للصورة 22">
            <a:extLst>
              <a:ext uri="{FF2B5EF4-FFF2-40B4-BE49-F238E27FC236}">
                <a16:creationId xmlns:a16="http://schemas.microsoft.com/office/drawing/2014/main" id="{99DE91A1-A01A-B800-F6EB-C013020202CF}"/>
              </a:ext>
            </a:extLst>
          </p:cNvPr>
          <p:cNvSpPr>
            <a:spLocks noGrp="1"/>
          </p:cNvSpPr>
          <p:nvPr>
            <p:ph type="pic" sz="quarter" idx="13"/>
          </p:nvPr>
        </p:nvSpPr>
        <p:spPr>
          <a:xfrm flipH="1">
            <a:off x="9125300" y="1874520"/>
            <a:ext cx="2487168" cy="1280160"/>
          </a:xfrm>
          <a:blipFill>
            <a:blip r:embed="rId2">
              <a:alphaModFix amt="70000"/>
            </a:blip>
            <a:stretch>
              <a:fillRect/>
            </a:stretch>
          </a:blipFill>
          <a:ln w="25400">
            <a:solidFill>
              <a:schemeClr val="tx1"/>
            </a:solidFill>
          </a:ln>
        </p:spPr>
        <p:txBody>
          <a:bodyPr rtlCol="1" anchor="ctr"/>
          <a:lstStyle>
            <a:lvl1pPr marL="0" indent="0" algn="ctr" rtl="1">
              <a:buNone/>
              <a:defRPr sz="1600"/>
            </a:lvl1pPr>
          </a:lstStyle>
          <a:p>
            <a:pPr rtl="1"/>
            <a:r>
              <a:rPr lang="ar" noProof="0"/>
              <a:t>انقر فوق الأيقونة لإضافة صورة</a:t>
            </a:r>
          </a:p>
        </p:txBody>
      </p:sp>
      <p:sp>
        <p:nvSpPr>
          <p:cNvPr id="28" name="عنصر نائب للنص 26">
            <a:extLst>
              <a:ext uri="{FF2B5EF4-FFF2-40B4-BE49-F238E27FC236}">
                <a16:creationId xmlns:a16="http://schemas.microsoft.com/office/drawing/2014/main" id="{733EF8C8-3849-9C80-1F6E-7038D1134789}"/>
              </a:ext>
            </a:extLst>
          </p:cNvPr>
          <p:cNvSpPr>
            <a:spLocks noGrp="1"/>
          </p:cNvSpPr>
          <p:nvPr>
            <p:ph type="body" sz="quarter" idx="15"/>
          </p:nvPr>
        </p:nvSpPr>
        <p:spPr>
          <a:xfrm flipH="1">
            <a:off x="9097180" y="3584901"/>
            <a:ext cx="2514600" cy="274320"/>
          </a:xfrm>
        </p:spPr>
        <p:txBody>
          <a:bodyPr rtlCol="1"/>
          <a:lstStyle>
            <a:lvl1pPr marL="0" indent="0" algn="ctr" rtl="1">
              <a:buNone/>
              <a:defRPr sz="1200"/>
            </a:lvl1pPr>
          </a:lstStyle>
          <a:p>
            <a:pPr lvl="0" rtl="1"/>
            <a:r>
              <a:rPr lang="ar" noProof="0"/>
              <a:t>انقر لتحرير أنماط النص الرئيسي</a:t>
            </a:r>
          </a:p>
        </p:txBody>
      </p:sp>
      <p:sp>
        <p:nvSpPr>
          <p:cNvPr id="46" name="عنصر نائب للنص 24">
            <a:extLst>
              <a:ext uri="{FF2B5EF4-FFF2-40B4-BE49-F238E27FC236}">
                <a16:creationId xmlns:a16="http://schemas.microsoft.com/office/drawing/2014/main" id="{F27A4420-EB9D-589B-DE9E-4CFCC6B25A6E}"/>
              </a:ext>
            </a:extLst>
          </p:cNvPr>
          <p:cNvSpPr>
            <a:spLocks noGrp="1"/>
          </p:cNvSpPr>
          <p:nvPr>
            <p:ph type="body" sz="quarter" idx="25"/>
          </p:nvPr>
        </p:nvSpPr>
        <p:spPr>
          <a:xfrm flipH="1">
            <a:off x="9111584" y="4242816"/>
            <a:ext cx="2514600" cy="2084832"/>
          </a:xfrm>
          <a:solidFill>
            <a:schemeClr val="accent1"/>
          </a:solidFill>
          <a:ln w="25400">
            <a:solidFill>
              <a:schemeClr val="dk1"/>
            </a:solidFill>
          </a:ln>
        </p:spPr>
        <p:txBody>
          <a:bodyPr tIns="1490472" rtlCol="1"/>
          <a:lstStyle>
            <a:lvl1pPr marL="0" indent="0" algn="ctr" rtl="1">
              <a:buFont typeface="Arial" panose="020B0604020202020204" pitchFamily="34" charset="0"/>
              <a:buNone/>
              <a:defRPr sz="1600">
                <a:latin typeface="+mj-lt"/>
              </a:defRPr>
            </a:lvl1pPr>
          </a:lstStyle>
          <a:p>
            <a:pPr lvl="0" rtl="1"/>
            <a:r>
              <a:rPr lang="ar" noProof="0"/>
              <a:t>انقر لتحرير أنماط النص الرئيسي</a:t>
            </a:r>
          </a:p>
        </p:txBody>
      </p:sp>
      <p:sp>
        <p:nvSpPr>
          <p:cNvPr id="57" name="عنصر نائب للصورة 22">
            <a:extLst>
              <a:ext uri="{FF2B5EF4-FFF2-40B4-BE49-F238E27FC236}">
                <a16:creationId xmlns:a16="http://schemas.microsoft.com/office/drawing/2014/main" id="{D76F8DA4-2C9A-48DE-DB4A-045A11601F4C}"/>
              </a:ext>
            </a:extLst>
          </p:cNvPr>
          <p:cNvSpPr>
            <a:spLocks noGrp="1"/>
          </p:cNvSpPr>
          <p:nvPr>
            <p:ph type="pic" sz="quarter" idx="36"/>
          </p:nvPr>
        </p:nvSpPr>
        <p:spPr>
          <a:xfrm flipH="1">
            <a:off x="9125300" y="4242816"/>
            <a:ext cx="2487168" cy="1280160"/>
          </a:xfrm>
          <a:blipFill>
            <a:blip r:embed="rId2">
              <a:alphaModFix amt="70000"/>
            </a:blip>
            <a:stretch>
              <a:fillRect/>
            </a:stretch>
          </a:blipFill>
          <a:ln w="25400">
            <a:solidFill>
              <a:schemeClr val="tx1"/>
            </a:solidFill>
          </a:ln>
        </p:spPr>
        <p:txBody>
          <a:bodyPr rtlCol="1" anchor="ctr"/>
          <a:lstStyle>
            <a:lvl1pPr marL="0" indent="0" algn="ctr" rtl="1">
              <a:buNone/>
              <a:defRPr sz="1600"/>
            </a:lvl1pPr>
          </a:lstStyle>
          <a:p>
            <a:pPr rtl="1"/>
            <a:r>
              <a:rPr lang="ar" noProof="0"/>
              <a:t>انقر فوق الأيقونة لإضافة صورة</a:t>
            </a:r>
          </a:p>
        </p:txBody>
      </p:sp>
      <p:sp>
        <p:nvSpPr>
          <p:cNvPr id="47" name="عنصر نائب للنص 26">
            <a:extLst>
              <a:ext uri="{FF2B5EF4-FFF2-40B4-BE49-F238E27FC236}">
                <a16:creationId xmlns:a16="http://schemas.microsoft.com/office/drawing/2014/main" id="{010C7458-97A7-97A1-88E7-1D3194A7EA4C}"/>
              </a:ext>
            </a:extLst>
          </p:cNvPr>
          <p:cNvSpPr>
            <a:spLocks noGrp="1"/>
          </p:cNvSpPr>
          <p:nvPr>
            <p:ph type="body" sz="quarter" idx="26"/>
          </p:nvPr>
        </p:nvSpPr>
        <p:spPr>
          <a:xfrm flipH="1">
            <a:off x="9097180" y="5947269"/>
            <a:ext cx="2514600" cy="274320"/>
          </a:xfrm>
        </p:spPr>
        <p:txBody>
          <a:bodyPr rtlCol="1"/>
          <a:lstStyle>
            <a:lvl1pPr marL="0" indent="0" algn="ctr" rtl="1">
              <a:buNone/>
              <a:defRPr sz="1200"/>
            </a:lvl1pPr>
          </a:lstStyle>
          <a:p>
            <a:pPr lvl="0" rtl="1"/>
            <a:r>
              <a:rPr lang="ar" noProof="0"/>
              <a:t>انقر لتحرير أنماط النص الرئيسي</a:t>
            </a:r>
          </a:p>
        </p:txBody>
      </p:sp>
      <p:sp>
        <p:nvSpPr>
          <p:cNvPr id="29" name="عنصر نائب للنص 24">
            <a:extLst>
              <a:ext uri="{FF2B5EF4-FFF2-40B4-BE49-F238E27FC236}">
                <a16:creationId xmlns:a16="http://schemas.microsoft.com/office/drawing/2014/main" id="{32F8A8CA-E278-E129-A09C-8C4B7CCA2DE2}"/>
              </a:ext>
            </a:extLst>
          </p:cNvPr>
          <p:cNvSpPr>
            <a:spLocks noGrp="1"/>
          </p:cNvSpPr>
          <p:nvPr>
            <p:ph type="body" sz="quarter" idx="16"/>
          </p:nvPr>
        </p:nvSpPr>
        <p:spPr>
          <a:xfrm flipH="1">
            <a:off x="6257544" y="1865376"/>
            <a:ext cx="2514600" cy="2084832"/>
          </a:xfrm>
          <a:solidFill>
            <a:schemeClr val="accent1"/>
          </a:solidFill>
          <a:ln w="25400">
            <a:solidFill>
              <a:schemeClr val="dk1"/>
            </a:solidFill>
          </a:ln>
        </p:spPr>
        <p:txBody>
          <a:bodyPr tIns="1490472" rtlCol="1"/>
          <a:lstStyle>
            <a:lvl1pPr marL="0" indent="0" algn="ctr" rtl="1">
              <a:buFont typeface="Arial" panose="020B0604020202020204" pitchFamily="34" charset="0"/>
              <a:buNone/>
              <a:defRPr sz="1600">
                <a:latin typeface="+mj-lt"/>
              </a:defRPr>
            </a:lvl1pPr>
          </a:lstStyle>
          <a:p>
            <a:pPr lvl="0" rtl="1"/>
            <a:r>
              <a:rPr lang="ar" noProof="0"/>
              <a:t>انقر لتحرير أنماط النص الرئيسي</a:t>
            </a:r>
          </a:p>
        </p:txBody>
      </p:sp>
      <p:sp>
        <p:nvSpPr>
          <p:cNvPr id="30" name="عنصر نائب للصورة 22">
            <a:extLst>
              <a:ext uri="{FF2B5EF4-FFF2-40B4-BE49-F238E27FC236}">
                <a16:creationId xmlns:a16="http://schemas.microsoft.com/office/drawing/2014/main" id="{3CFBF841-C094-5FA8-63F2-F5DA37C0359A}"/>
              </a:ext>
            </a:extLst>
          </p:cNvPr>
          <p:cNvSpPr>
            <a:spLocks noGrp="1"/>
          </p:cNvSpPr>
          <p:nvPr>
            <p:ph type="pic" sz="quarter" idx="17"/>
          </p:nvPr>
        </p:nvSpPr>
        <p:spPr>
          <a:xfrm flipH="1">
            <a:off x="6271260" y="1874520"/>
            <a:ext cx="2487168" cy="1280160"/>
          </a:xfrm>
          <a:blipFill>
            <a:blip r:embed="rId2">
              <a:alphaModFix amt="70000"/>
            </a:blip>
            <a:stretch>
              <a:fillRect/>
            </a:stretch>
          </a:blipFill>
          <a:ln w="25400">
            <a:solidFill>
              <a:schemeClr val="tx1"/>
            </a:solidFill>
          </a:ln>
        </p:spPr>
        <p:txBody>
          <a:bodyPr rtlCol="1" anchor="ctr"/>
          <a:lstStyle>
            <a:lvl1pPr marL="0" indent="0" algn="ctr" rtl="1">
              <a:buNone/>
              <a:defRPr sz="1600"/>
            </a:lvl1pPr>
          </a:lstStyle>
          <a:p>
            <a:pPr rtl="1"/>
            <a:r>
              <a:rPr lang="ar" noProof="0"/>
              <a:t>انقر فوق الأيقونة لإضافة صورة</a:t>
            </a:r>
          </a:p>
        </p:txBody>
      </p:sp>
      <p:sp>
        <p:nvSpPr>
          <p:cNvPr id="31" name="عنصر نائب للنص 26">
            <a:extLst>
              <a:ext uri="{FF2B5EF4-FFF2-40B4-BE49-F238E27FC236}">
                <a16:creationId xmlns:a16="http://schemas.microsoft.com/office/drawing/2014/main" id="{C76BA571-FE5C-F5F7-9056-20BD57DA6789}"/>
              </a:ext>
            </a:extLst>
          </p:cNvPr>
          <p:cNvSpPr>
            <a:spLocks noGrp="1"/>
          </p:cNvSpPr>
          <p:nvPr>
            <p:ph type="body" sz="quarter" idx="18"/>
          </p:nvPr>
        </p:nvSpPr>
        <p:spPr>
          <a:xfrm flipH="1">
            <a:off x="6257544" y="3584901"/>
            <a:ext cx="2514600" cy="274320"/>
          </a:xfrm>
        </p:spPr>
        <p:txBody>
          <a:bodyPr rtlCol="1"/>
          <a:lstStyle>
            <a:lvl1pPr marL="0" indent="0" algn="ctr" rtl="1">
              <a:buNone/>
              <a:defRPr sz="1200"/>
            </a:lvl1pPr>
          </a:lstStyle>
          <a:p>
            <a:pPr lvl="0" rtl="1"/>
            <a:r>
              <a:rPr lang="ar" noProof="0"/>
              <a:t>انقر لتحرير أنماط النص الرئيسي</a:t>
            </a:r>
          </a:p>
        </p:txBody>
      </p:sp>
      <p:sp>
        <p:nvSpPr>
          <p:cNvPr id="48" name="عنصر نائب للنص 24">
            <a:extLst>
              <a:ext uri="{FF2B5EF4-FFF2-40B4-BE49-F238E27FC236}">
                <a16:creationId xmlns:a16="http://schemas.microsoft.com/office/drawing/2014/main" id="{27F73601-DBA6-A721-D6BF-321A387810A8}"/>
              </a:ext>
            </a:extLst>
          </p:cNvPr>
          <p:cNvSpPr>
            <a:spLocks noGrp="1"/>
          </p:cNvSpPr>
          <p:nvPr>
            <p:ph type="body" sz="quarter" idx="27"/>
          </p:nvPr>
        </p:nvSpPr>
        <p:spPr>
          <a:xfrm flipH="1">
            <a:off x="6257544" y="4242816"/>
            <a:ext cx="2514600" cy="2084832"/>
          </a:xfrm>
          <a:solidFill>
            <a:schemeClr val="accent1"/>
          </a:solidFill>
          <a:ln w="25400">
            <a:solidFill>
              <a:schemeClr val="dk1"/>
            </a:solidFill>
          </a:ln>
        </p:spPr>
        <p:txBody>
          <a:bodyPr tIns="1490472" rtlCol="1"/>
          <a:lstStyle>
            <a:lvl1pPr marL="0" indent="0" algn="ctr" rtl="1">
              <a:buFont typeface="Arial" panose="020B0604020202020204" pitchFamily="34" charset="0"/>
              <a:buNone/>
              <a:defRPr sz="1600">
                <a:latin typeface="+mj-lt"/>
              </a:defRPr>
            </a:lvl1pPr>
          </a:lstStyle>
          <a:p>
            <a:pPr lvl="0" rtl="1"/>
            <a:r>
              <a:rPr lang="ar" noProof="0"/>
              <a:t>انقر لتحرير أنماط النص الرئيسي</a:t>
            </a:r>
          </a:p>
        </p:txBody>
      </p:sp>
      <p:sp>
        <p:nvSpPr>
          <p:cNvPr id="49" name="عنصر نائب للصورة 22">
            <a:extLst>
              <a:ext uri="{FF2B5EF4-FFF2-40B4-BE49-F238E27FC236}">
                <a16:creationId xmlns:a16="http://schemas.microsoft.com/office/drawing/2014/main" id="{060504F7-2F69-FC38-B09C-5DCA35CD85A9}"/>
              </a:ext>
            </a:extLst>
          </p:cNvPr>
          <p:cNvSpPr>
            <a:spLocks noGrp="1"/>
          </p:cNvSpPr>
          <p:nvPr>
            <p:ph type="pic" sz="quarter" idx="28"/>
          </p:nvPr>
        </p:nvSpPr>
        <p:spPr>
          <a:xfrm flipH="1">
            <a:off x="6271260" y="4242816"/>
            <a:ext cx="2487168" cy="1280160"/>
          </a:xfrm>
          <a:blipFill>
            <a:blip r:embed="rId2">
              <a:alphaModFix amt="70000"/>
            </a:blip>
            <a:stretch>
              <a:fillRect/>
            </a:stretch>
          </a:blipFill>
          <a:ln w="25400">
            <a:solidFill>
              <a:schemeClr val="tx1"/>
            </a:solidFill>
          </a:ln>
        </p:spPr>
        <p:txBody>
          <a:bodyPr rtlCol="1" anchor="ctr"/>
          <a:lstStyle>
            <a:lvl1pPr marL="0" indent="0" algn="ctr" rtl="1">
              <a:buNone/>
              <a:defRPr sz="1600"/>
            </a:lvl1pPr>
          </a:lstStyle>
          <a:p>
            <a:pPr rtl="1"/>
            <a:r>
              <a:rPr lang="ar" noProof="0"/>
              <a:t>انقر فوق الأيقونة لإضافة صورة</a:t>
            </a:r>
          </a:p>
        </p:txBody>
      </p:sp>
      <p:sp>
        <p:nvSpPr>
          <p:cNvPr id="50" name="عنصر نائب للنص 26">
            <a:extLst>
              <a:ext uri="{FF2B5EF4-FFF2-40B4-BE49-F238E27FC236}">
                <a16:creationId xmlns:a16="http://schemas.microsoft.com/office/drawing/2014/main" id="{3843A45B-37B6-D773-B219-9EBAD5F19532}"/>
              </a:ext>
            </a:extLst>
          </p:cNvPr>
          <p:cNvSpPr>
            <a:spLocks noGrp="1"/>
          </p:cNvSpPr>
          <p:nvPr>
            <p:ph type="body" sz="quarter" idx="29"/>
          </p:nvPr>
        </p:nvSpPr>
        <p:spPr>
          <a:xfrm flipH="1">
            <a:off x="6257544" y="5947269"/>
            <a:ext cx="2514600" cy="274320"/>
          </a:xfrm>
        </p:spPr>
        <p:txBody>
          <a:bodyPr rtlCol="1"/>
          <a:lstStyle>
            <a:lvl1pPr marL="0" indent="0" algn="ctr" rtl="1">
              <a:buNone/>
              <a:defRPr sz="1200"/>
            </a:lvl1pPr>
          </a:lstStyle>
          <a:p>
            <a:pPr lvl="0" rtl="1"/>
            <a:r>
              <a:rPr lang="ar" noProof="0"/>
              <a:t>انقر لتحرير أنماط النص الرئيسي</a:t>
            </a:r>
          </a:p>
        </p:txBody>
      </p:sp>
      <p:sp>
        <p:nvSpPr>
          <p:cNvPr id="32" name="عنصر نائب للنص 24">
            <a:extLst>
              <a:ext uri="{FF2B5EF4-FFF2-40B4-BE49-F238E27FC236}">
                <a16:creationId xmlns:a16="http://schemas.microsoft.com/office/drawing/2014/main" id="{D7F9FC21-D881-DB86-4C69-C07821DCF3A7}"/>
              </a:ext>
            </a:extLst>
          </p:cNvPr>
          <p:cNvSpPr>
            <a:spLocks noGrp="1"/>
          </p:cNvSpPr>
          <p:nvPr>
            <p:ph type="body" sz="quarter" idx="19"/>
          </p:nvPr>
        </p:nvSpPr>
        <p:spPr>
          <a:xfrm flipH="1">
            <a:off x="3413760" y="1865376"/>
            <a:ext cx="2514600" cy="2084832"/>
          </a:xfrm>
          <a:solidFill>
            <a:schemeClr val="accent1"/>
          </a:solidFill>
          <a:ln w="25400">
            <a:solidFill>
              <a:schemeClr val="dk1"/>
            </a:solidFill>
          </a:ln>
        </p:spPr>
        <p:txBody>
          <a:bodyPr tIns="1490472" rtlCol="1"/>
          <a:lstStyle>
            <a:lvl1pPr marL="0" indent="0" algn="ctr" rtl="1">
              <a:buFont typeface="Arial" panose="020B0604020202020204" pitchFamily="34" charset="0"/>
              <a:buNone/>
              <a:defRPr sz="1600">
                <a:latin typeface="+mj-lt"/>
              </a:defRPr>
            </a:lvl1pPr>
          </a:lstStyle>
          <a:p>
            <a:pPr lvl="0" rtl="1"/>
            <a:r>
              <a:rPr lang="ar" noProof="0"/>
              <a:t>انقر لتحرير أنماط النص الرئيسي</a:t>
            </a:r>
          </a:p>
        </p:txBody>
      </p:sp>
      <p:sp>
        <p:nvSpPr>
          <p:cNvPr id="33" name="عنصر نائب للصورة 22">
            <a:extLst>
              <a:ext uri="{FF2B5EF4-FFF2-40B4-BE49-F238E27FC236}">
                <a16:creationId xmlns:a16="http://schemas.microsoft.com/office/drawing/2014/main" id="{FE2E99DA-5661-F860-9E54-9C42590265FD}"/>
              </a:ext>
            </a:extLst>
          </p:cNvPr>
          <p:cNvSpPr>
            <a:spLocks noGrp="1"/>
          </p:cNvSpPr>
          <p:nvPr>
            <p:ph type="pic" sz="quarter" idx="20"/>
          </p:nvPr>
        </p:nvSpPr>
        <p:spPr>
          <a:xfrm flipH="1">
            <a:off x="3427476" y="1874520"/>
            <a:ext cx="2487168" cy="1280160"/>
          </a:xfrm>
          <a:blipFill>
            <a:blip r:embed="rId2">
              <a:alphaModFix amt="70000"/>
            </a:blip>
            <a:stretch>
              <a:fillRect/>
            </a:stretch>
          </a:blipFill>
          <a:ln w="25400">
            <a:solidFill>
              <a:schemeClr val="tx1"/>
            </a:solidFill>
          </a:ln>
        </p:spPr>
        <p:txBody>
          <a:bodyPr rtlCol="1" anchor="ctr"/>
          <a:lstStyle>
            <a:lvl1pPr marL="0" indent="0" algn="ctr" rtl="1">
              <a:buNone/>
              <a:defRPr sz="1600"/>
            </a:lvl1pPr>
          </a:lstStyle>
          <a:p>
            <a:pPr rtl="1"/>
            <a:r>
              <a:rPr lang="ar" noProof="0"/>
              <a:t>انقر فوق الأيقونة لإضافة صورة</a:t>
            </a:r>
          </a:p>
        </p:txBody>
      </p:sp>
      <p:sp>
        <p:nvSpPr>
          <p:cNvPr id="34" name="عنصر نائب للنص 26">
            <a:extLst>
              <a:ext uri="{FF2B5EF4-FFF2-40B4-BE49-F238E27FC236}">
                <a16:creationId xmlns:a16="http://schemas.microsoft.com/office/drawing/2014/main" id="{99F1332D-1A76-8252-3A4A-73B5BE80BDA8}"/>
              </a:ext>
            </a:extLst>
          </p:cNvPr>
          <p:cNvSpPr>
            <a:spLocks noGrp="1"/>
          </p:cNvSpPr>
          <p:nvPr>
            <p:ph type="body" sz="quarter" idx="21"/>
          </p:nvPr>
        </p:nvSpPr>
        <p:spPr>
          <a:xfrm flipH="1">
            <a:off x="3413760" y="3584901"/>
            <a:ext cx="2514600" cy="274320"/>
          </a:xfrm>
        </p:spPr>
        <p:txBody>
          <a:bodyPr rtlCol="1"/>
          <a:lstStyle>
            <a:lvl1pPr marL="0" indent="0" algn="ctr" rtl="1">
              <a:buNone/>
              <a:defRPr sz="1200"/>
            </a:lvl1pPr>
          </a:lstStyle>
          <a:p>
            <a:pPr lvl="0" rtl="1"/>
            <a:r>
              <a:rPr lang="ar" noProof="0"/>
              <a:t>انقر لتحرير أنماط النص الرئيسي</a:t>
            </a:r>
          </a:p>
        </p:txBody>
      </p:sp>
      <p:sp>
        <p:nvSpPr>
          <p:cNvPr id="51" name="عنصر نائب للنص 24">
            <a:extLst>
              <a:ext uri="{FF2B5EF4-FFF2-40B4-BE49-F238E27FC236}">
                <a16:creationId xmlns:a16="http://schemas.microsoft.com/office/drawing/2014/main" id="{E5E9A104-54F0-5100-0B27-DBD2DF206786}"/>
              </a:ext>
            </a:extLst>
          </p:cNvPr>
          <p:cNvSpPr>
            <a:spLocks noGrp="1"/>
          </p:cNvSpPr>
          <p:nvPr>
            <p:ph type="body" sz="quarter" idx="30"/>
          </p:nvPr>
        </p:nvSpPr>
        <p:spPr>
          <a:xfrm flipH="1">
            <a:off x="3413760" y="4242816"/>
            <a:ext cx="2514600" cy="2084832"/>
          </a:xfrm>
          <a:solidFill>
            <a:schemeClr val="accent1"/>
          </a:solidFill>
          <a:ln w="25400">
            <a:solidFill>
              <a:schemeClr val="dk1"/>
            </a:solidFill>
          </a:ln>
        </p:spPr>
        <p:txBody>
          <a:bodyPr tIns="1490472" rtlCol="1"/>
          <a:lstStyle>
            <a:lvl1pPr marL="0" indent="0" algn="ctr" rtl="1">
              <a:buFont typeface="Arial" panose="020B0604020202020204" pitchFamily="34" charset="0"/>
              <a:buNone/>
              <a:defRPr sz="1600">
                <a:latin typeface="+mj-lt"/>
              </a:defRPr>
            </a:lvl1pPr>
          </a:lstStyle>
          <a:p>
            <a:pPr lvl="0" rtl="1"/>
            <a:r>
              <a:rPr lang="ar" noProof="0"/>
              <a:t>انقر لتحرير أنماط النص الرئيسي</a:t>
            </a:r>
          </a:p>
        </p:txBody>
      </p:sp>
      <p:sp>
        <p:nvSpPr>
          <p:cNvPr id="52" name="عنصر نائب للصورة 22">
            <a:extLst>
              <a:ext uri="{FF2B5EF4-FFF2-40B4-BE49-F238E27FC236}">
                <a16:creationId xmlns:a16="http://schemas.microsoft.com/office/drawing/2014/main" id="{23469072-7775-90E2-6C92-C6D03C1DACB0}"/>
              </a:ext>
            </a:extLst>
          </p:cNvPr>
          <p:cNvSpPr>
            <a:spLocks noGrp="1"/>
          </p:cNvSpPr>
          <p:nvPr>
            <p:ph type="pic" sz="quarter" idx="31"/>
          </p:nvPr>
        </p:nvSpPr>
        <p:spPr>
          <a:xfrm flipH="1">
            <a:off x="3427476" y="4242816"/>
            <a:ext cx="2487168" cy="1280160"/>
          </a:xfrm>
          <a:blipFill>
            <a:blip r:embed="rId2">
              <a:alphaModFix amt="70000"/>
            </a:blip>
            <a:stretch>
              <a:fillRect/>
            </a:stretch>
          </a:blipFill>
          <a:ln w="25400">
            <a:solidFill>
              <a:schemeClr val="tx1"/>
            </a:solidFill>
          </a:ln>
        </p:spPr>
        <p:txBody>
          <a:bodyPr rtlCol="1" anchor="ctr"/>
          <a:lstStyle>
            <a:lvl1pPr marL="0" indent="0" algn="ctr" rtl="1">
              <a:buNone/>
              <a:defRPr sz="1600"/>
            </a:lvl1pPr>
          </a:lstStyle>
          <a:p>
            <a:pPr rtl="1"/>
            <a:r>
              <a:rPr lang="ar" noProof="0"/>
              <a:t>انقر فوق الأيقونة لإضافة صورة</a:t>
            </a:r>
          </a:p>
        </p:txBody>
      </p:sp>
      <p:sp>
        <p:nvSpPr>
          <p:cNvPr id="53" name="عنصر نائب للنص 26">
            <a:extLst>
              <a:ext uri="{FF2B5EF4-FFF2-40B4-BE49-F238E27FC236}">
                <a16:creationId xmlns:a16="http://schemas.microsoft.com/office/drawing/2014/main" id="{BF06B9AA-555D-874C-1198-B3ED9EBC7140}"/>
              </a:ext>
            </a:extLst>
          </p:cNvPr>
          <p:cNvSpPr>
            <a:spLocks noGrp="1"/>
          </p:cNvSpPr>
          <p:nvPr>
            <p:ph type="body" sz="quarter" idx="32"/>
          </p:nvPr>
        </p:nvSpPr>
        <p:spPr>
          <a:xfrm flipH="1">
            <a:off x="3413760" y="5947269"/>
            <a:ext cx="2514600" cy="274320"/>
          </a:xfrm>
        </p:spPr>
        <p:txBody>
          <a:bodyPr rtlCol="1"/>
          <a:lstStyle>
            <a:lvl1pPr marL="0" indent="0" algn="ctr" rtl="1">
              <a:buNone/>
              <a:defRPr sz="1200"/>
            </a:lvl1pPr>
          </a:lstStyle>
          <a:p>
            <a:pPr lvl="0" rtl="1"/>
            <a:r>
              <a:rPr lang="ar" noProof="0"/>
              <a:t>انقر لتحرير أنماط النص الرئيسي</a:t>
            </a:r>
          </a:p>
        </p:txBody>
      </p:sp>
      <p:sp>
        <p:nvSpPr>
          <p:cNvPr id="35" name="عنصر نائب للنص 24">
            <a:extLst>
              <a:ext uri="{FF2B5EF4-FFF2-40B4-BE49-F238E27FC236}">
                <a16:creationId xmlns:a16="http://schemas.microsoft.com/office/drawing/2014/main" id="{47253530-631C-01D6-E4D5-53EA91819AC5}"/>
              </a:ext>
            </a:extLst>
          </p:cNvPr>
          <p:cNvSpPr>
            <a:spLocks noGrp="1"/>
          </p:cNvSpPr>
          <p:nvPr>
            <p:ph type="body" sz="quarter" idx="22"/>
          </p:nvPr>
        </p:nvSpPr>
        <p:spPr>
          <a:xfrm flipH="1">
            <a:off x="569976" y="1865376"/>
            <a:ext cx="2514600" cy="2084832"/>
          </a:xfrm>
          <a:solidFill>
            <a:schemeClr val="accent1"/>
          </a:solidFill>
          <a:ln w="25400">
            <a:solidFill>
              <a:schemeClr val="dk1"/>
            </a:solidFill>
          </a:ln>
        </p:spPr>
        <p:txBody>
          <a:bodyPr tIns="1490472" rtlCol="1"/>
          <a:lstStyle>
            <a:lvl1pPr marL="0" indent="0" algn="ctr" rtl="1">
              <a:buFont typeface="Arial" panose="020B0604020202020204" pitchFamily="34" charset="0"/>
              <a:buNone/>
              <a:defRPr sz="1600">
                <a:latin typeface="+mj-lt"/>
              </a:defRPr>
            </a:lvl1pPr>
          </a:lstStyle>
          <a:p>
            <a:pPr lvl="0" rtl="1"/>
            <a:r>
              <a:rPr lang="ar" noProof="0"/>
              <a:t>انقر لتحرير أنماط النص الرئيسي</a:t>
            </a:r>
          </a:p>
        </p:txBody>
      </p:sp>
      <p:sp>
        <p:nvSpPr>
          <p:cNvPr id="36" name="عنصر نائب للصورة 22">
            <a:extLst>
              <a:ext uri="{FF2B5EF4-FFF2-40B4-BE49-F238E27FC236}">
                <a16:creationId xmlns:a16="http://schemas.microsoft.com/office/drawing/2014/main" id="{2087F48D-BCD6-2370-DFEB-3DC855770580}"/>
              </a:ext>
            </a:extLst>
          </p:cNvPr>
          <p:cNvSpPr>
            <a:spLocks noGrp="1"/>
          </p:cNvSpPr>
          <p:nvPr>
            <p:ph type="pic" sz="quarter" idx="23"/>
          </p:nvPr>
        </p:nvSpPr>
        <p:spPr>
          <a:xfrm flipH="1">
            <a:off x="583692" y="1874520"/>
            <a:ext cx="2487168" cy="1280160"/>
          </a:xfrm>
          <a:blipFill>
            <a:blip r:embed="rId2">
              <a:alphaModFix amt="70000"/>
            </a:blip>
            <a:stretch>
              <a:fillRect/>
            </a:stretch>
          </a:blipFill>
          <a:ln w="25400">
            <a:solidFill>
              <a:schemeClr val="tx1"/>
            </a:solidFill>
          </a:ln>
        </p:spPr>
        <p:txBody>
          <a:bodyPr rtlCol="1" anchor="ctr"/>
          <a:lstStyle>
            <a:lvl1pPr marL="0" indent="0" algn="ctr" rtl="1">
              <a:buNone/>
              <a:defRPr sz="1600"/>
            </a:lvl1pPr>
          </a:lstStyle>
          <a:p>
            <a:pPr rtl="1"/>
            <a:r>
              <a:rPr lang="ar" noProof="0"/>
              <a:t>انقر فوق الأيقونة لإضافة صورة</a:t>
            </a:r>
          </a:p>
        </p:txBody>
      </p:sp>
      <p:sp>
        <p:nvSpPr>
          <p:cNvPr id="37" name="عنصر نائب للنص 26">
            <a:extLst>
              <a:ext uri="{FF2B5EF4-FFF2-40B4-BE49-F238E27FC236}">
                <a16:creationId xmlns:a16="http://schemas.microsoft.com/office/drawing/2014/main" id="{2730E53E-4C0B-1C22-8754-2D69B55DF375}"/>
              </a:ext>
            </a:extLst>
          </p:cNvPr>
          <p:cNvSpPr>
            <a:spLocks noGrp="1"/>
          </p:cNvSpPr>
          <p:nvPr>
            <p:ph type="body" sz="quarter" idx="24"/>
          </p:nvPr>
        </p:nvSpPr>
        <p:spPr>
          <a:xfrm flipH="1">
            <a:off x="569976" y="3584901"/>
            <a:ext cx="2514600" cy="274320"/>
          </a:xfrm>
        </p:spPr>
        <p:txBody>
          <a:bodyPr rtlCol="1"/>
          <a:lstStyle>
            <a:lvl1pPr marL="0" indent="0" algn="ctr" rtl="1">
              <a:buNone/>
              <a:defRPr sz="1200"/>
            </a:lvl1pPr>
          </a:lstStyle>
          <a:p>
            <a:pPr lvl="0" rtl="1"/>
            <a:r>
              <a:rPr lang="ar" noProof="0"/>
              <a:t>انقر لتحرير أنماط النص الرئيسي</a:t>
            </a:r>
          </a:p>
        </p:txBody>
      </p:sp>
      <p:sp>
        <p:nvSpPr>
          <p:cNvPr id="54" name="عنصر نائب للنص 24">
            <a:extLst>
              <a:ext uri="{FF2B5EF4-FFF2-40B4-BE49-F238E27FC236}">
                <a16:creationId xmlns:a16="http://schemas.microsoft.com/office/drawing/2014/main" id="{9690986C-4F11-A46D-923C-CCC08AB6CB76}"/>
              </a:ext>
            </a:extLst>
          </p:cNvPr>
          <p:cNvSpPr>
            <a:spLocks noGrp="1"/>
          </p:cNvSpPr>
          <p:nvPr>
            <p:ph type="body" sz="quarter" idx="33"/>
          </p:nvPr>
        </p:nvSpPr>
        <p:spPr>
          <a:xfrm flipH="1">
            <a:off x="569976" y="4242816"/>
            <a:ext cx="2514600" cy="2084832"/>
          </a:xfrm>
          <a:solidFill>
            <a:schemeClr val="accent1"/>
          </a:solidFill>
          <a:ln w="25400">
            <a:solidFill>
              <a:schemeClr val="dk1"/>
            </a:solidFill>
          </a:ln>
        </p:spPr>
        <p:txBody>
          <a:bodyPr tIns="1490472" rtlCol="1"/>
          <a:lstStyle>
            <a:lvl1pPr marL="0" indent="0" algn="ctr" rtl="1">
              <a:buFont typeface="Arial" panose="020B0604020202020204" pitchFamily="34" charset="0"/>
              <a:buNone/>
              <a:defRPr sz="1600">
                <a:latin typeface="+mj-lt"/>
              </a:defRPr>
            </a:lvl1pPr>
          </a:lstStyle>
          <a:p>
            <a:pPr lvl="0" rtl="1"/>
            <a:r>
              <a:rPr lang="ar" noProof="0"/>
              <a:t>انقر لتحرير أنماط النص الرئيسي</a:t>
            </a:r>
          </a:p>
        </p:txBody>
      </p:sp>
      <p:sp>
        <p:nvSpPr>
          <p:cNvPr id="55" name="عنصر نائب للصورة 22">
            <a:extLst>
              <a:ext uri="{FF2B5EF4-FFF2-40B4-BE49-F238E27FC236}">
                <a16:creationId xmlns:a16="http://schemas.microsoft.com/office/drawing/2014/main" id="{A4293B55-9185-9732-2F46-4B62C7F1F21E}"/>
              </a:ext>
            </a:extLst>
          </p:cNvPr>
          <p:cNvSpPr>
            <a:spLocks noGrp="1"/>
          </p:cNvSpPr>
          <p:nvPr>
            <p:ph type="pic" sz="quarter" idx="34"/>
          </p:nvPr>
        </p:nvSpPr>
        <p:spPr>
          <a:xfrm flipH="1">
            <a:off x="583692" y="4242816"/>
            <a:ext cx="2487168" cy="1280160"/>
          </a:xfrm>
          <a:blipFill>
            <a:blip r:embed="rId2">
              <a:alphaModFix amt="70000"/>
            </a:blip>
            <a:stretch>
              <a:fillRect/>
            </a:stretch>
          </a:blipFill>
          <a:ln w="25400">
            <a:solidFill>
              <a:schemeClr val="tx1"/>
            </a:solidFill>
          </a:ln>
        </p:spPr>
        <p:txBody>
          <a:bodyPr rtlCol="1" anchor="ctr"/>
          <a:lstStyle>
            <a:lvl1pPr marL="0" indent="0" algn="ctr" rtl="1">
              <a:buNone/>
              <a:defRPr sz="1600"/>
            </a:lvl1pPr>
          </a:lstStyle>
          <a:p>
            <a:pPr rtl="1"/>
            <a:r>
              <a:rPr lang="ar" noProof="0"/>
              <a:t>انقر فوق الأيقونة لإضافة صورة</a:t>
            </a:r>
          </a:p>
        </p:txBody>
      </p:sp>
      <p:sp>
        <p:nvSpPr>
          <p:cNvPr id="56" name="عنصر نائب للنص 26">
            <a:extLst>
              <a:ext uri="{FF2B5EF4-FFF2-40B4-BE49-F238E27FC236}">
                <a16:creationId xmlns:a16="http://schemas.microsoft.com/office/drawing/2014/main" id="{B8529D99-B7B2-6411-E928-9FA204E3842A}"/>
              </a:ext>
            </a:extLst>
          </p:cNvPr>
          <p:cNvSpPr>
            <a:spLocks noGrp="1"/>
          </p:cNvSpPr>
          <p:nvPr>
            <p:ph type="body" sz="quarter" idx="35"/>
          </p:nvPr>
        </p:nvSpPr>
        <p:spPr>
          <a:xfrm flipH="1">
            <a:off x="569976" y="5947269"/>
            <a:ext cx="2514600" cy="274320"/>
          </a:xfrm>
        </p:spPr>
        <p:txBody>
          <a:bodyPr rtlCol="1"/>
          <a:lstStyle>
            <a:lvl1pPr marL="0" indent="0" algn="ctr" rtl="1">
              <a:buNone/>
              <a:defRPr sz="1200"/>
            </a:lvl1pPr>
          </a:lstStyle>
          <a:p>
            <a:pPr lvl="0" rtl="1"/>
            <a:r>
              <a:rPr lang="ar" noProof="0"/>
              <a:t>انقر لتحرير أنماط النص الرئيسي</a:t>
            </a:r>
          </a:p>
        </p:txBody>
      </p:sp>
      <p:sp>
        <p:nvSpPr>
          <p:cNvPr id="2" name="العنوان 1">
            <a:extLst>
              <a:ext uri="{FF2B5EF4-FFF2-40B4-BE49-F238E27FC236}">
                <a16:creationId xmlns:a16="http://schemas.microsoft.com/office/drawing/2014/main" id="{ED7FDA4E-49F9-223C-DA55-A79802EE1883}"/>
              </a:ext>
            </a:extLst>
          </p:cNvPr>
          <p:cNvSpPr>
            <a:spLocks noGrp="1"/>
          </p:cNvSpPr>
          <p:nvPr>
            <p:ph type="title"/>
          </p:nvPr>
        </p:nvSpPr>
        <p:spPr>
          <a:xfrm flipH="1">
            <a:off x="612648" y="548640"/>
            <a:ext cx="10966705" cy="1132258"/>
          </a:xfrm>
        </p:spPr>
        <p:txBody>
          <a:bodyPr rtlCol="1"/>
          <a:lstStyle>
            <a:lvl1pPr algn="r" rtl="1">
              <a:defRPr>
                <a:solidFill>
                  <a:schemeClr val="tx1"/>
                </a:solidFill>
              </a:defRPr>
            </a:lvl1pPr>
          </a:lstStyle>
          <a:p>
            <a:pPr rtl="1"/>
            <a:r>
              <a:rPr lang="ar" noProof="0"/>
              <a:t>انقر لتحرير نمط العنوان الرئيسي</a:t>
            </a:r>
          </a:p>
        </p:txBody>
      </p:sp>
    </p:spTree>
    <p:extLst>
      <p:ext uri="{BB962C8B-B14F-4D97-AF65-F5344CB8AC3E}">
        <p14:creationId xmlns:p14="http://schemas.microsoft.com/office/powerpoint/2010/main" val="162991566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p:cSld name="قائمة">
    <p:bg>
      <p:bgPr>
        <a:solidFill>
          <a:schemeClr val="accent4"/>
        </a:solidFill>
        <a:effectLst/>
      </p:bgPr>
    </p:bg>
    <p:spTree>
      <p:nvGrpSpPr>
        <p:cNvPr id="1" name=""/>
        <p:cNvGrpSpPr/>
        <p:nvPr/>
      </p:nvGrpSpPr>
      <p:grpSpPr>
        <a:xfrm>
          <a:off x="0" y="0"/>
          <a:ext cx="0" cy="0"/>
          <a:chOff x="0" y="0"/>
          <a:chExt cx="0" cy="0"/>
        </a:xfrm>
      </p:grpSpPr>
      <p:sp>
        <p:nvSpPr>
          <p:cNvPr id="7" name="شكل">
            <a:extLst>
              <a:ext uri="{FF2B5EF4-FFF2-40B4-BE49-F238E27FC236}">
                <a16:creationId xmlns:a16="http://schemas.microsoft.com/office/drawing/2014/main" id="{1A52F175-2E39-E9BE-B4DF-67098DB248AA}"/>
              </a:ext>
            </a:extLst>
          </p:cNvPr>
          <p:cNvSpPr/>
          <p:nvPr/>
        </p:nvSpPr>
        <p:spPr>
          <a:xfrm flipH="1">
            <a:off x="302953" y="347046"/>
            <a:ext cx="6281928" cy="103974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noProof="0">
              <a:solidFill>
                <a:schemeClr val="accent2"/>
              </a:solidFill>
              <a:latin typeface="+mj-lt"/>
              <a:ea typeface="Karla"/>
              <a:cs typeface="Karla"/>
              <a:sym typeface="Karla"/>
            </a:endParaRPr>
          </a:p>
        </p:txBody>
      </p:sp>
      <p:sp>
        <p:nvSpPr>
          <p:cNvPr id="9" name="شكل">
            <a:extLst>
              <a:ext uri="{FF2B5EF4-FFF2-40B4-BE49-F238E27FC236}">
                <a16:creationId xmlns:a16="http://schemas.microsoft.com/office/drawing/2014/main" id="{CE3B3000-733D-1995-D39A-E659E5A429CC}"/>
              </a:ext>
            </a:extLst>
          </p:cNvPr>
          <p:cNvSpPr/>
          <p:nvPr/>
        </p:nvSpPr>
        <p:spPr>
          <a:xfrm flipH="1">
            <a:off x="302953" y="1623673"/>
            <a:ext cx="6281928" cy="103974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noProof="0">
              <a:solidFill>
                <a:schemeClr val="lt1"/>
              </a:solidFill>
              <a:latin typeface="+mj-lt"/>
              <a:ea typeface="Karla"/>
              <a:cs typeface="Karla"/>
              <a:sym typeface="Karla"/>
            </a:endParaRPr>
          </a:p>
        </p:txBody>
      </p:sp>
      <p:sp>
        <p:nvSpPr>
          <p:cNvPr id="11" name="شكل">
            <a:extLst>
              <a:ext uri="{FF2B5EF4-FFF2-40B4-BE49-F238E27FC236}">
                <a16:creationId xmlns:a16="http://schemas.microsoft.com/office/drawing/2014/main" id="{F1BC0AB2-17DA-D97E-3052-DA48D80F7428}"/>
              </a:ext>
            </a:extLst>
          </p:cNvPr>
          <p:cNvSpPr/>
          <p:nvPr/>
        </p:nvSpPr>
        <p:spPr>
          <a:xfrm flipH="1">
            <a:off x="302953" y="2925956"/>
            <a:ext cx="6281928" cy="103974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noProof="0">
              <a:solidFill>
                <a:schemeClr val="lt1"/>
              </a:solidFill>
              <a:latin typeface="+mj-lt"/>
              <a:ea typeface="Karla"/>
              <a:cs typeface="Karla"/>
              <a:sym typeface="Karla"/>
            </a:endParaRPr>
          </a:p>
        </p:txBody>
      </p:sp>
      <p:sp>
        <p:nvSpPr>
          <p:cNvPr id="13" name="شكل">
            <a:extLst>
              <a:ext uri="{FF2B5EF4-FFF2-40B4-BE49-F238E27FC236}">
                <a16:creationId xmlns:a16="http://schemas.microsoft.com/office/drawing/2014/main" id="{C860490F-E3DB-3E9F-0AC6-F04949DC59C3}"/>
              </a:ext>
            </a:extLst>
          </p:cNvPr>
          <p:cNvSpPr/>
          <p:nvPr/>
        </p:nvSpPr>
        <p:spPr>
          <a:xfrm flipH="1">
            <a:off x="302952" y="4223036"/>
            <a:ext cx="6281928" cy="103974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noProof="0">
              <a:solidFill>
                <a:schemeClr val="lt1"/>
              </a:solidFill>
              <a:latin typeface="+mj-lt"/>
              <a:ea typeface="Karla"/>
              <a:cs typeface="Karla"/>
              <a:sym typeface="Karla"/>
            </a:endParaRPr>
          </a:p>
        </p:txBody>
      </p:sp>
      <p:sp>
        <p:nvSpPr>
          <p:cNvPr id="15" name="شكل">
            <a:extLst>
              <a:ext uri="{FF2B5EF4-FFF2-40B4-BE49-F238E27FC236}">
                <a16:creationId xmlns:a16="http://schemas.microsoft.com/office/drawing/2014/main" id="{522E5778-EA03-EFC4-08AA-ECB1C07ED56E}"/>
              </a:ext>
            </a:extLst>
          </p:cNvPr>
          <p:cNvSpPr/>
          <p:nvPr/>
        </p:nvSpPr>
        <p:spPr>
          <a:xfrm flipH="1">
            <a:off x="302952" y="5519473"/>
            <a:ext cx="6281928" cy="103974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noProof="0">
              <a:solidFill>
                <a:schemeClr val="lt1"/>
              </a:solidFill>
              <a:latin typeface="+mj-lt"/>
              <a:ea typeface="Karla"/>
              <a:cs typeface="Karla"/>
              <a:sym typeface="Karla"/>
            </a:endParaRPr>
          </a:p>
        </p:txBody>
      </p:sp>
      <p:sp>
        <p:nvSpPr>
          <p:cNvPr id="17" name="الشكل">
            <a:extLst>
              <a:ext uri="{FF2B5EF4-FFF2-40B4-BE49-F238E27FC236}">
                <a16:creationId xmlns:a16="http://schemas.microsoft.com/office/drawing/2014/main" id="{EEA0BE49-92E1-A1A3-40E0-DDAA5511F637}"/>
              </a:ext>
            </a:extLst>
          </p:cNvPr>
          <p:cNvSpPr/>
          <p:nvPr/>
        </p:nvSpPr>
        <p:spPr>
          <a:xfrm flipH="1">
            <a:off x="6873390" y="1637743"/>
            <a:ext cx="969865" cy="969865"/>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noProof="0">
              <a:solidFill>
                <a:schemeClr val="lt1"/>
              </a:solidFill>
              <a:latin typeface="Karla"/>
              <a:ea typeface="Karla"/>
              <a:cs typeface="Karla"/>
              <a:sym typeface="Karla"/>
            </a:endParaRPr>
          </a:p>
        </p:txBody>
      </p:sp>
      <p:sp>
        <p:nvSpPr>
          <p:cNvPr id="19" name="الشكل">
            <a:extLst>
              <a:ext uri="{FF2B5EF4-FFF2-40B4-BE49-F238E27FC236}">
                <a16:creationId xmlns:a16="http://schemas.microsoft.com/office/drawing/2014/main" id="{DF15F1EC-1D2B-FF49-7785-26BC7083A07C}"/>
              </a:ext>
            </a:extLst>
          </p:cNvPr>
          <p:cNvSpPr/>
          <p:nvPr/>
        </p:nvSpPr>
        <p:spPr>
          <a:xfrm flipH="1">
            <a:off x="6873390" y="2927249"/>
            <a:ext cx="969865" cy="969865"/>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noProof="0">
              <a:solidFill>
                <a:schemeClr val="lt1"/>
              </a:solidFill>
              <a:latin typeface="Karla"/>
              <a:ea typeface="Karla"/>
              <a:cs typeface="Karla"/>
              <a:sym typeface="Karla"/>
            </a:endParaRPr>
          </a:p>
        </p:txBody>
      </p:sp>
      <p:sp>
        <p:nvSpPr>
          <p:cNvPr id="21" name="الشكل">
            <a:extLst>
              <a:ext uri="{FF2B5EF4-FFF2-40B4-BE49-F238E27FC236}">
                <a16:creationId xmlns:a16="http://schemas.microsoft.com/office/drawing/2014/main" id="{BE3FDD69-3D60-CF6B-97A3-7B2C1AE3100A}"/>
              </a:ext>
            </a:extLst>
          </p:cNvPr>
          <p:cNvSpPr/>
          <p:nvPr/>
        </p:nvSpPr>
        <p:spPr>
          <a:xfrm flipH="1">
            <a:off x="6873390" y="4277006"/>
            <a:ext cx="969865" cy="969865"/>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noProof="0">
              <a:solidFill>
                <a:schemeClr val="lt1"/>
              </a:solidFill>
              <a:latin typeface="Karla"/>
              <a:ea typeface="Karla"/>
              <a:cs typeface="Karla"/>
              <a:sym typeface="Karla"/>
            </a:endParaRPr>
          </a:p>
        </p:txBody>
      </p:sp>
      <p:sp>
        <p:nvSpPr>
          <p:cNvPr id="23" name="الشكل">
            <a:extLst>
              <a:ext uri="{FF2B5EF4-FFF2-40B4-BE49-F238E27FC236}">
                <a16:creationId xmlns:a16="http://schemas.microsoft.com/office/drawing/2014/main" id="{E3BB1E5B-DA10-B332-D4B8-D551C3053C53}"/>
              </a:ext>
            </a:extLst>
          </p:cNvPr>
          <p:cNvSpPr/>
          <p:nvPr/>
        </p:nvSpPr>
        <p:spPr>
          <a:xfrm flipH="1">
            <a:off x="6873390" y="5568541"/>
            <a:ext cx="969865" cy="969865"/>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noProof="0">
              <a:solidFill>
                <a:schemeClr val="lt1"/>
              </a:solidFill>
              <a:latin typeface="Karla"/>
              <a:ea typeface="Karla"/>
              <a:cs typeface="Karla"/>
              <a:sym typeface="Karla"/>
            </a:endParaRPr>
          </a:p>
        </p:txBody>
      </p:sp>
      <p:sp>
        <p:nvSpPr>
          <p:cNvPr id="25" name="الشكل">
            <a:extLst>
              <a:ext uri="{FF2B5EF4-FFF2-40B4-BE49-F238E27FC236}">
                <a16:creationId xmlns:a16="http://schemas.microsoft.com/office/drawing/2014/main" id="{8D887B7F-9EBA-E7B8-64CE-5EAB1DF08E19}"/>
              </a:ext>
            </a:extLst>
          </p:cNvPr>
          <p:cNvSpPr/>
          <p:nvPr/>
        </p:nvSpPr>
        <p:spPr>
          <a:xfrm flipH="1">
            <a:off x="6873390" y="361116"/>
            <a:ext cx="969865" cy="969865"/>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noProof="0">
              <a:solidFill>
                <a:schemeClr val="lt1"/>
              </a:solidFill>
              <a:latin typeface="Karla"/>
              <a:ea typeface="Karla"/>
              <a:cs typeface="Karla"/>
              <a:sym typeface="Karla"/>
            </a:endParaRPr>
          </a:p>
        </p:txBody>
      </p:sp>
      <p:sp>
        <p:nvSpPr>
          <p:cNvPr id="27" name="الشكل">
            <a:extLst>
              <a:ext uri="{FF2B5EF4-FFF2-40B4-BE49-F238E27FC236}">
                <a16:creationId xmlns:a16="http://schemas.microsoft.com/office/drawing/2014/main" id="{5AC86C31-7E67-B4EC-1AE0-291ED77F2214}"/>
              </a:ext>
            </a:extLst>
          </p:cNvPr>
          <p:cNvSpPr/>
          <p:nvPr/>
        </p:nvSpPr>
        <p:spPr>
          <a:xfrm flipH="1">
            <a:off x="397679" y="241430"/>
            <a:ext cx="6281928" cy="1039748"/>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noProof="0">
              <a:solidFill>
                <a:schemeClr val="lt1"/>
              </a:solidFill>
              <a:latin typeface="+mj-lt"/>
              <a:ea typeface="Karla"/>
              <a:cs typeface="Karla"/>
              <a:sym typeface="Karla"/>
            </a:endParaRPr>
          </a:p>
        </p:txBody>
      </p:sp>
      <p:sp>
        <p:nvSpPr>
          <p:cNvPr id="29" name="الشكل">
            <a:extLst>
              <a:ext uri="{FF2B5EF4-FFF2-40B4-BE49-F238E27FC236}">
                <a16:creationId xmlns:a16="http://schemas.microsoft.com/office/drawing/2014/main" id="{A7BF8E2B-5184-B584-D484-7D82C9DA6C41}"/>
              </a:ext>
            </a:extLst>
          </p:cNvPr>
          <p:cNvSpPr/>
          <p:nvPr/>
        </p:nvSpPr>
        <p:spPr>
          <a:xfrm flipH="1">
            <a:off x="397679" y="1518057"/>
            <a:ext cx="6281928" cy="1039748"/>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noProof="0">
              <a:solidFill>
                <a:schemeClr val="lt1"/>
              </a:solidFill>
              <a:latin typeface="+mj-lt"/>
              <a:ea typeface="Karla"/>
              <a:cs typeface="Karla"/>
              <a:sym typeface="Karla"/>
            </a:endParaRPr>
          </a:p>
        </p:txBody>
      </p:sp>
      <p:sp>
        <p:nvSpPr>
          <p:cNvPr id="31" name="الشكل">
            <a:extLst>
              <a:ext uri="{FF2B5EF4-FFF2-40B4-BE49-F238E27FC236}">
                <a16:creationId xmlns:a16="http://schemas.microsoft.com/office/drawing/2014/main" id="{9E808B73-94D7-57E7-3837-3DA718162E5B}"/>
              </a:ext>
            </a:extLst>
          </p:cNvPr>
          <p:cNvSpPr/>
          <p:nvPr/>
        </p:nvSpPr>
        <p:spPr>
          <a:xfrm flipH="1">
            <a:off x="397679" y="2807563"/>
            <a:ext cx="6281928" cy="1039748"/>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noProof="0">
              <a:solidFill>
                <a:schemeClr val="lt1"/>
              </a:solidFill>
              <a:latin typeface="+mj-lt"/>
              <a:ea typeface="Karla"/>
              <a:cs typeface="Karla"/>
              <a:sym typeface="Karla"/>
            </a:endParaRPr>
          </a:p>
        </p:txBody>
      </p:sp>
      <p:sp>
        <p:nvSpPr>
          <p:cNvPr id="33" name="الشكل">
            <a:extLst>
              <a:ext uri="{FF2B5EF4-FFF2-40B4-BE49-F238E27FC236}">
                <a16:creationId xmlns:a16="http://schemas.microsoft.com/office/drawing/2014/main" id="{F340E0DF-98FD-EA55-7B4B-8E58FC5CFCDA}"/>
              </a:ext>
            </a:extLst>
          </p:cNvPr>
          <p:cNvSpPr/>
          <p:nvPr/>
        </p:nvSpPr>
        <p:spPr>
          <a:xfrm flipH="1">
            <a:off x="397678" y="4117420"/>
            <a:ext cx="6281928" cy="1039748"/>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noProof="0">
              <a:solidFill>
                <a:schemeClr val="lt1"/>
              </a:solidFill>
              <a:latin typeface="+mj-lt"/>
              <a:ea typeface="Karla"/>
              <a:cs typeface="Karla"/>
              <a:sym typeface="Karla"/>
            </a:endParaRPr>
          </a:p>
        </p:txBody>
      </p:sp>
      <p:sp>
        <p:nvSpPr>
          <p:cNvPr id="35" name="الشكل">
            <a:extLst>
              <a:ext uri="{FF2B5EF4-FFF2-40B4-BE49-F238E27FC236}">
                <a16:creationId xmlns:a16="http://schemas.microsoft.com/office/drawing/2014/main" id="{1F52D7F5-AD34-C5B1-EEA2-F711AD3A8C3F}"/>
              </a:ext>
            </a:extLst>
          </p:cNvPr>
          <p:cNvSpPr/>
          <p:nvPr/>
        </p:nvSpPr>
        <p:spPr>
          <a:xfrm flipH="1">
            <a:off x="397678" y="5413857"/>
            <a:ext cx="6281928" cy="1039748"/>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noProof="0">
              <a:solidFill>
                <a:schemeClr val="lt1"/>
              </a:solidFill>
              <a:latin typeface="+mj-lt"/>
              <a:ea typeface="Karla"/>
              <a:cs typeface="Karla"/>
              <a:sym typeface="Karla"/>
            </a:endParaRPr>
          </a:p>
        </p:txBody>
      </p:sp>
      <p:sp>
        <p:nvSpPr>
          <p:cNvPr id="37" name="شكل">
            <a:extLst>
              <a:ext uri="{FF2B5EF4-FFF2-40B4-BE49-F238E27FC236}">
                <a16:creationId xmlns:a16="http://schemas.microsoft.com/office/drawing/2014/main" id="{A4889AFC-C17E-6AF6-25D9-F977ACD04A9D}"/>
              </a:ext>
            </a:extLst>
          </p:cNvPr>
          <p:cNvSpPr/>
          <p:nvPr/>
        </p:nvSpPr>
        <p:spPr>
          <a:xfrm flipH="1">
            <a:off x="6931503" y="303003"/>
            <a:ext cx="969865" cy="969865"/>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noProof="0">
              <a:solidFill>
                <a:schemeClr val="lt1"/>
              </a:solidFill>
              <a:latin typeface="Karla"/>
              <a:ea typeface="Karla"/>
              <a:cs typeface="Karla"/>
              <a:sym typeface="Karla"/>
            </a:endParaRPr>
          </a:p>
        </p:txBody>
      </p:sp>
      <p:sp>
        <p:nvSpPr>
          <p:cNvPr id="39" name="شكل">
            <a:extLst>
              <a:ext uri="{FF2B5EF4-FFF2-40B4-BE49-F238E27FC236}">
                <a16:creationId xmlns:a16="http://schemas.microsoft.com/office/drawing/2014/main" id="{5E0F6889-9671-EA56-B88B-DBA6C149062C}"/>
              </a:ext>
            </a:extLst>
          </p:cNvPr>
          <p:cNvSpPr/>
          <p:nvPr/>
        </p:nvSpPr>
        <p:spPr>
          <a:xfrm flipH="1">
            <a:off x="6931503" y="1579630"/>
            <a:ext cx="969865" cy="969865"/>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noProof="0">
              <a:solidFill>
                <a:schemeClr val="lt1"/>
              </a:solidFill>
              <a:latin typeface="Karla"/>
              <a:ea typeface="Karla"/>
              <a:cs typeface="Karla"/>
              <a:sym typeface="Karla"/>
            </a:endParaRPr>
          </a:p>
        </p:txBody>
      </p:sp>
      <p:sp>
        <p:nvSpPr>
          <p:cNvPr id="41" name="شكل">
            <a:extLst>
              <a:ext uri="{FF2B5EF4-FFF2-40B4-BE49-F238E27FC236}">
                <a16:creationId xmlns:a16="http://schemas.microsoft.com/office/drawing/2014/main" id="{44CB8F8B-1D14-EA9D-117E-79BB0DB776E9}"/>
              </a:ext>
            </a:extLst>
          </p:cNvPr>
          <p:cNvSpPr/>
          <p:nvPr/>
        </p:nvSpPr>
        <p:spPr>
          <a:xfrm flipH="1">
            <a:off x="6931503" y="2869136"/>
            <a:ext cx="969865" cy="969865"/>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noProof="0">
              <a:solidFill>
                <a:schemeClr val="lt1"/>
              </a:solidFill>
              <a:latin typeface="Karla"/>
              <a:ea typeface="Karla"/>
              <a:cs typeface="Karla"/>
              <a:sym typeface="Karla"/>
            </a:endParaRPr>
          </a:p>
        </p:txBody>
      </p:sp>
      <p:sp>
        <p:nvSpPr>
          <p:cNvPr id="43" name="شكل">
            <a:extLst>
              <a:ext uri="{FF2B5EF4-FFF2-40B4-BE49-F238E27FC236}">
                <a16:creationId xmlns:a16="http://schemas.microsoft.com/office/drawing/2014/main" id="{9D8D9DEA-F6DA-EFDC-5DDF-946728969392}"/>
              </a:ext>
            </a:extLst>
          </p:cNvPr>
          <p:cNvSpPr/>
          <p:nvPr/>
        </p:nvSpPr>
        <p:spPr>
          <a:xfrm flipH="1">
            <a:off x="6931503" y="4217824"/>
            <a:ext cx="969865" cy="969865"/>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noProof="0">
              <a:solidFill>
                <a:schemeClr val="lt1"/>
              </a:solidFill>
              <a:latin typeface="Karla"/>
              <a:ea typeface="Karla"/>
              <a:cs typeface="Karla"/>
              <a:sym typeface="Karla"/>
            </a:endParaRPr>
          </a:p>
        </p:txBody>
      </p:sp>
      <p:sp>
        <p:nvSpPr>
          <p:cNvPr id="45" name="شكل">
            <a:extLst>
              <a:ext uri="{FF2B5EF4-FFF2-40B4-BE49-F238E27FC236}">
                <a16:creationId xmlns:a16="http://schemas.microsoft.com/office/drawing/2014/main" id="{5B83F600-A2A8-FC3E-235C-F63589027CEC}"/>
              </a:ext>
            </a:extLst>
          </p:cNvPr>
          <p:cNvSpPr/>
          <p:nvPr/>
        </p:nvSpPr>
        <p:spPr>
          <a:xfrm flipH="1">
            <a:off x="6931503" y="5510428"/>
            <a:ext cx="969865" cy="969865"/>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noProof="0">
              <a:solidFill>
                <a:schemeClr val="lt1"/>
              </a:solidFill>
              <a:latin typeface="Karla"/>
              <a:ea typeface="Karla"/>
              <a:cs typeface="Karla"/>
              <a:sym typeface="Karla"/>
            </a:endParaRPr>
          </a:p>
        </p:txBody>
      </p:sp>
      <p:sp>
        <p:nvSpPr>
          <p:cNvPr id="47" name="عنصر نائب للصورة 46">
            <a:extLst>
              <a:ext uri="{FF2B5EF4-FFF2-40B4-BE49-F238E27FC236}">
                <a16:creationId xmlns:a16="http://schemas.microsoft.com/office/drawing/2014/main" id="{3B37AA0A-CC3F-643E-4CA3-94EE9D0B955A}"/>
              </a:ext>
            </a:extLst>
          </p:cNvPr>
          <p:cNvSpPr>
            <a:spLocks noGrp="1"/>
          </p:cNvSpPr>
          <p:nvPr>
            <p:ph type="pic" sz="quarter" idx="10"/>
          </p:nvPr>
        </p:nvSpPr>
        <p:spPr>
          <a:xfrm flipH="1">
            <a:off x="7096396" y="467895"/>
            <a:ext cx="640080" cy="640080"/>
          </a:xfrm>
        </p:spPr>
        <p:txBody>
          <a:bodyPr rtlCol="1" anchor="ctr"/>
          <a:lstStyle>
            <a:lvl1pPr marL="0" indent="0" algn="ctr" rtl="1">
              <a:buNone/>
              <a:defRPr sz="900"/>
            </a:lvl1pPr>
          </a:lstStyle>
          <a:p>
            <a:pPr rtl="1"/>
            <a:r>
              <a:rPr lang="ar" noProof="0"/>
              <a:t>انقر فوق الأيقونة لإضافة صورة</a:t>
            </a:r>
          </a:p>
        </p:txBody>
      </p:sp>
      <p:sp>
        <p:nvSpPr>
          <p:cNvPr id="53" name="عنصر نائب للنص 52">
            <a:extLst>
              <a:ext uri="{FF2B5EF4-FFF2-40B4-BE49-F238E27FC236}">
                <a16:creationId xmlns:a16="http://schemas.microsoft.com/office/drawing/2014/main" id="{04148F56-845C-40C8-5EFE-44B32FB55764}"/>
              </a:ext>
            </a:extLst>
          </p:cNvPr>
          <p:cNvSpPr>
            <a:spLocks noGrp="1"/>
          </p:cNvSpPr>
          <p:nvPr>
            <p:ph type="body" sz="quarter" idx="15"/>
          </p:nvPr>
        </p:nvSpPr>
        <p:spPr>
          <a:xfrm flipH="1">
            <a:off x="2581656" y="457200"/>
            <a:ext cx="3840480" cy="338328"/>
          </a:xfrm>
        </p:spPr>
        <p:txBody>
          <a:bodyPr rtlCol="1"/>
          <a:lstStyle>
            <a:lvl1pPr marL="0" indent="0" algn="r" rtl="1">
              <a:buNone/>
              <a:defRPr sz="2000">
                <a:latin typeface="+mj-lt"/>
              </a:defRPr>
            </a:lvl1pPr>
          </a:lstStyle>
          <a:p>
            <a:pPr lvl="0" rtl="1"/>
            <a:r>
              <a:rPr lang="ar" noProof="0"/>
              <a:t>انقر لتحرير أنماط النص الرئيسي</a:t>
            </a:r>
          </a:p>
        </p:txBody>
      </p:sp>
      <p:sp>
        <p:nvSpPr>
          <p:cNvPr id="58" name="عنصر نائب للنص 52">
            <a:extLst>
              <a:ext uri="{FF2B5EF4-FFF2-40B4-BE49-F238E27FC236}">
                <a16:creationId xmlns:a16="http://schemas.microsoft.com/office/drawing/2014/main" id="{6FAEB77B-C9AE-5EC8-3043-2C6C91015EF2}"/>
              </a:ext>
            </a:extLst>
          </p:cNvPr>
          <p:cNvSpPr>
            <a:spLocks noGrp="1"/>
          </p:cNvSpPr>
          <p:nvPr>
            <p:ph type="body" sz="quarter" idx="20"/>
          </p:nvPr>
        </p:nvSpPr>
        <p:spPr>
          <a:xfrm flipH="1">
            <a:off x="1392936" y="780642"/>
            <a:ext cx="5029200" cy="338328"/>
          </a:xfrm>
        </p:spPr>
        <p:txBody>
          <a:bodyPr rtlCol="1"/>
          <a:lstStyle>
            <a:lvl1pPr marL="0" indent="0" algn="r" rtl="1">
              <a:buNone/>
              <a:defRPr sz="1600">
                <a:latin typeface="+mn-lt"/>
              </a:defRPr>
            </a:lvl1pPr>
          </a:lstStyle>
          <a:p>
            <a:pPr lvl="0" rtl="1"/>
            <a:r>
              <a:rPr lang="ar" noProof="0"/>
              <a:t>انقر لتحرير أنماط النص الرئيسي</a:t>
            </a:r>
          </a:p>
        </p:txBody>
      </p:sp>
      <p:sp>
        <p:nvSpPr>
          <p:cNvPr id="48" name="عنصر نائب للصورة 46">
            <a:extLst>
              <a:ext uri="{FF2B5EF4-FFF2-40B4-BE49-F238E27FC236}">
                <a16:creationId xmlns:a16="http://schemas.microsoft.com/office/drawing/2014/main" id="{EA6CA3D6-A486-C220-D150-162068803F01}"/>
              </a:ext>
            </a:extLst>
          </p:cNvPr>
          <p:cNvSpPr>
            <a:spLocks noGrp="1"/>
          </p:cNvSpPr>
          <p:nvPr>
            <p:ph type="pic" sz="quarter" idx="11"/>
          </p:nvPr>
        </p:nvSpPr>
        <p:spPr>
          <a:xfrm flipH="1">
            <a:off x="7096396" y="1744522"/>
            <a:ext cx="640080" cy="640080"/>
          </a:xfrm>
        </p:spPr>
        <p:txBody>
          <a:bodyPr rtlCol="1" anchor="ctr"/>
          <a:lstStyle>
            <a:lvl1pPr marL="0" indent="0" algn="ctr" rtl="1">
              <a:buNone/>
              <a:defRPr sz="900"/>
            </a:lvl1pPr>
          </a:lstStyle>
          <a:p>
            <a:pPr rtl="1"/>
            <a:r>
              <a:rPr lang="ar" noProof="0"/>
              <a:t>انقر فوق الأيقونة لإضافة صورة</a:t>
            </a:r>
          </a:p>
        </p:txBody>
      </p:sp>
      <p:sp>
        <p:nvSpPr>
          <p:cNvPr id="54" name="عنصر نائب للنص 52">
            <a:extLst>
              <a:ext uri="{FF2B5EF4-FFF2-40B4-BE49-F238E27FC236}">
                <a16:creationId xmlns:a16="http://schemas.microsoft.com/office/drawing/2014/main" id="{B70CC111-C404-5983-7E1A-758C72DA2151}"/>
              </a:ext>
            </a:extLst>
          </p:cNvPr>
          <p:cNvSpPr>
            <a:spLocks noGrp="1"/>
          </p:cNvSpPr>
          <p:nvPr>
            <p:ph type="body" sz="quarter" idx="16"/>
          </p:nvPr>
        </p:nvSpPr>
        <p:spPr>
          <a:xfrm flipH="1">
            <a:off x="2581656" y="1746504"/>
            <a:ext cx="3840480" cy="338328"/>
          </a:xfrm>
        </p:spPr>
        <p:txBody>
          <a:bodyPr rtlCol="1"/>
          <a:lstStyle>
            <a:lvl1pPr marL="0" indent="0" algn="r" rtl="1">
              <a:buNone/>
              <a:defRPr sz="2000">
                <a:latin typeface="+mj-lt"/>
              </a:defRPr>
            </a:lvl1pPr>
          </a:lstStyle>
          <a:p>
            <a:pPr lvl="0" rtl="1"/>
            <a:r>
              <a:rPr lang="ar" noProof="0"/>
              <a:t>انقر لتحرير أنماط النص الرئيسي</a:t>
            </a:r>
          </a:p>
        </p:txBody>
      </p:sp>
      <p:sp>
        <p:nvSpPr>
          <p:cNvPr id="59" name="عنصر نائب للنص 52">
            <a:extLst>
              <a:ext uri="{FF2B5EF4-FFF2-40B4-BE49-F238E27FC236}">
                <a16:creationId xmlns:a16="http://schemas.microsoft.com/office/drawing/2014/main" id="{0FACAEC0-F5EF-8921-74B5-2C775EC42E63}"/>
              </a:ext>
            </a:extLst>
          </p:cNvPr>
          <p:cNvSpPr>
            <a:spLocks noGrp="1"/>
          </p:cNvSpPr>
          <p:nvPr>
            <p:ph type="body" sz="quarter" idx="21"/>
          </p:nvPr>
        </p:nvSpPr>
        <p:spPr>
          <a:xfrm flipH="1">
            <a:off x="1392936" y="2069946"/>
            <a:ext cx="5029200" cy="338328"/>
          </a:xfrm>
        </p:spPr>
        <p:txBody>
          <a:bodyPr rtlCol="1"/>
          <a:lstStyle>
            <a:lvl1pPr marL="0" indent="0" algn="r" rtl="1">
              <a:buNone/>
              <a:defRPr sz="1600">
                <a:latin typeface="+mn-lt"/>
              </a:defRPr>
            </a:lvl1pPr>
          </a:lstStyle>
          <a:p>
            <a:pPr lvl="0" rtl="1"/>
            <a:r>
              <a:rPr lang="ar" noProof="0"/>
              <a:t>انقر لتحرير أنماط النص الرئيسي</a:t>
            </a:r>
          </a:p>
        </p:txBody>
      </p:sp>
      <p:sp>
        <p:nvSpPr>
          <p:cNvPr id="49" name="عنصر نائب للصورة 46">
            <a:extLst>
              <a:ext uri="{FF2B5EF4-FFF2-40B4-BE49-F238E27FC236}">
                <a16:creationId xmlns:a16="http://schemas.microsoft.com/office/drawing/2014/main" id="{D85BED76-EF8A-3369-FA46-11513F2D2231}"/>
              </a:ext>
            </a:extLst>
          </p:cNvPr>
          <p:cNvSpPr>
            <a:spLocks noGrp="1"/>
          </p:cNvSpPr>
          <p:nvPr>
            <p:ph type="pic" sz="quarter" idx="12"/>
          </p:nvPr>
        </p:nvSpPr>
        <p:spPr>
          <a:xfrm flipH="1">
            <a:off x="7096396" y="3034028"/>
            <a:ext cx="640080" cy="640080"/>
          </a:xfrm>
        </p:spPr>
        <p:txBody>
          <a:bodyPr rtlCol="1" anchor="ctr"/>
          <a:lstStyle>
            <a:lvl1pPr marL="0" indent="0" algn="ctr" rtl="1">
              <a:buNone/>
              <a:defRPr sz="900"/>
            </a:lvl1pPr>
          </a:lstStyle>
          <a:p>
            <a:pPr rtl="1"/>
            <a:r>
              <a:rPr lang="ar" noProof="0"/>
              <a:t>انقر فوق الأيقونة لإضافة صورة</a:t>
            </a:r>
          </a:p>
        </p:txBody>
      </p:sp>
      <p:sp>
        <p:nvSpPr>
          <p:cNvPr id="55" name="عنصر نائب للنص 52">
            <a:extLst>
              <a:ext uri="{FF2B5EF4-FFF2-40B4-BE49-F238E27FC236}">
                <a16:creationId xmlns:a16="http://schemas.microsoft.com/office/drawing/2014/main" id="{3A752FC9-DE9C-9701-E24E-6F1AC075B16E}"/>
              </a:ext>
            </a:extLst>
          </p:cNvPr>
          <p:cNvSpPr>
            <a:spLocks noGrp="1"/>
          </p:cNvSpPr>
          <p:nvPr>
            <p:ph type="body" sz="quarter" idx="17"/>
          </p:nvPr>
        </p:nvSpPr>
        <p:spPr>
          <a:xfrm flipH="1">
            <a:off x="2581656" y="3035808"/>
            <a:ext cx="3840480" cy="338328"/>
          </a:xfrm>
        </p:spPr>
        <p:txBody>
          <a:bodyPr rtlCol="1"/>
          <a:lstStyle>
            <a:lvl1pPr marL="0" indent="0" algn="r" rtl="1">
              <a:buNone/>
              <a:defRPr sz="2000">
                <a:latin typeface="+mj-lt"/>
              </a:defRPr>
            </a:lvl1pPr>
          </a:lstStyle>
          <a:p>
            <a:pPr lvl="0" rtl="1"/>
            <a:r>
              <a:rPr lang="ar" noProof="0"/>
              <a:t>انقر لتحرير أنماط النص الرئيسي</a:t>
            </a:r>
          </a:p>
        </p:txBody>
      </p:sp>
      <p:sp>
        <p:nvSpPr>
          <p:cNvPr id="60" name="عنصر نائب للنص 52">
            <a:extLst>
              <a:ext uri="{FF2B5EF4-FFF2-40B4-BE49-F238E27FC236}">
                <a16:creationId xmlns:a16="http://schemas.microsoft.com/office/drawing/2014/main" id="{5CA64FAC-BAC1-519A-1252-ED8A726B6313}"/>
              </a:ext>
            </a:extLst>
          </p:cNvPr>
          <p:cNvSpPr>
            <a:spLocks noGrp="1"/>
          </p:cNvSpPr>
          <p:nvPr>
            <p:ph type="body" sz="quarter" idx="22"/>
          </p:nvPr>
        </p:nvSpPr>
        <p:spPr>
          <a:xfrm flipH="1">
            <a:off x="1392936" y="3359250"/>
            <a:ext cx="5029200" cy="338328"/>
          </a:xfrm>
        </p:spPr>
        <p:txBody>
          <a:bodyPr rtlCol="1"/>
          <a:lstStyle>
            <a:lvl1pPr marL="0" indent="0" algn="r" rtl="1">
              <a:buNone/>
              <a:defRPr sz="1600">
                <a:latin typeface="+mn-lt"/>
              </a:defRPr>
            </a:lvl1pPr>
          </a:lstStyle>
          <a:p>
            <a:pPr lvl="0" rtl="1"/>
            <a:r>
              <a:rPr lang="ar" noProof="0"/>
              <a:t>انقر لتحرير أنماط النص الرئيسي</a:t>
            </a:r>
          </a:p>
        </p:txBody>
      </p:sp>
      <p:sp>
        <p:nvSpPr>
          <p:cNvPr id="50" name="عنصر نائب للصورة 46">
            <a:extLst>
              <a:ext uri="{FF2B5EF4-FFF2-40B4-BE49-F238E27FC236}">
                <a16:creationId xmlns:a16="http://schemas.microsoft.com/office/drawing/2014/main" id="{5FF1804E-BBAF-5060-07A3-705BCCF0D7C5}"/>
              </a:ext>
            </a:extLst>
          </p:cNvPr>
          <p:cNvSpPr>
            <a:spLocks noGrp="1"/>
          </p:cNvSpPr>
          <p:nvPr>
            <p:ph type="pic" sz="quarter" idx="13"/>
          </p:nvPr>
        </p:nvSpPr>
        <p:spPr>
          <a:xfrm flipH="1">
            <a:off x="7096396" y="4382716"/>
            <a:ext cx="640080" cy="640080"/>
          </a:xfrm>
        </p:spPr>
        <p:txBody>
          <a:bodyPr rtlCol="1" anchor="ctr"/>
          <a:lstStyle>
            <a:lvl1pPr marL="0" indent="0" algn="ctr" rtl="1">
              <a:buNone/>
              <a:defRPr sz="900"/>
            </a:lvl1pPr>
          </a:lstStyle>
          <a:p>
            <a:pPr rtl="1"/>
            <a:r>
              <a:rPr lang="ar" noProof="0"/>
              <a:t>انقر فوق الأيقونة لإضافة صورة</a:t>
            </a:r>
          </a:p>
        </p:txBody>
      </p:sp>
      <p:sp>
        <p:nvSpPr>
          <p:cNvPr id="56" name="عنصر نائب للنص 52">
            <a:extLst>
              <a:ext uri="{FF2B5EF4-FFF2-40B4-BE49-F238E27FC236}">
                <a16:creationId xmlns:a16="http://schemas.microsoft.com/office/drawing/2014/main" id="{D03AC44E-421F-94EE-DC26-D4F6FB1D5444}"/>
              </a:ext>
            </a:extLst>
          </p:cNvPr>
          <p:cNvSpPr>
            <a:spLocks noGrp="1"/>
          </p:cNvSpPr>
          <p:nvPr>
            <p:ph type="body" sz="quarter" idx="18"/>
          </p:nvPr>
        </p:nvSpPr>
        <p:spPr>
          <a:xfrm flipH="1">
            <a:off x="2581656" y="4325112"/>
            <a:ext cx="3840480" cy="338328"/>
          </a:xfrm>
        </p:spPr>
        <p:txBody>
          <a:bodyPr rtlCol="1"/>
          <a:lstStyle>
            <a:lvl1pPr marL="0" indent="0" algn="r" rtl="1">
              <a:buNone/>
              <a:defRPr sz="2000">
                <a:latin typeface="+mj-lt"/>
              </a:defRPr>
            </a:lvl1pPr>
          </a:lstStyle>
          <a:p>
            <a:pPr lvl="0" rtl="1"/>
            <a:r>
              <a:rPr lang="ar" noProof="0"/>
              <a:t>انقر لتحرير أنماط النص الرئيسي</a:t>
            </a:r>
          </a:p>
        </p:txBody>
      </p:sp>
      <p:sp>
        <p:nvSpPr>
          <p:cNvPr id="61" name="عنصر نائب للنص 52">
            <a:extLst>
              <a:ext uri="{FF2B5EF4-FFF2-40B4-BE49-F238E27FC236}">
                <a16:creationId xmlns:a16="http://schemas.microsoft.com/office/drawing/2014/main" id="{4806989D-2A9A-5590-1EF7-9BF0E1F4C43D}"/>
              </a:ext>
            </a:extLst>
          </p:cNvPr>
          <p:cNvSpPr>
            <a:spLocks noGrp="1"/>
          </p:cNvSpPr>
          <p:nvPr>
            <p:ph type="body" sz="quarter" idx="23"/>
          </p:nvPr>
        </p:nvSpPr>
        <p:spPr>
          <a:xfrm flipH="1">
            <a:off x="1392936" y="4648554"/>
            <a:ext cx="5029200" cy="338328"/>
          </a:xfrm>
        </p:spPr>
        <p:txBody>
          <a:bodyPr rtlCol="1"/>
          <a:lstStyle>
            <a:lvl1pPr marL="0" indent="0" algn="r" rtl="1">
              <a:buNone/>
              <a:defRPr sz="1600">
                <a:latin typeface="+mn-lt"/>
              </a:defRPr>
            </a:lvl1pPr>
          </a:lstStyle>
          <a:p>
            <a:pPr lvl="0" rtl="1"/>
            <a:r>
              <a:rPr lang="ar" noProof="0"/>
              <a:t>انقر لتحرير أنماط النص الرئيسي</a:t>
            </a:r>
          </a:p>
        </p:txBody>
      </p:sp>
      <p:sp>
        <p:nvSpPr>
          <p:cNvPr id="51" name="عنصر نائب للصورة 46">
            <a:extLst>
              <a:ext uri="{FF2B5EF4-FFF2-40B4-BE49-F238E27FC236}">
                <a16:creationId xmlns:a16="http://schemas.microsoft.com/office/drawing/2014/main" id="{C28AAD1A-4269-0A5C-7418-7DFC69060C90}"/>
              </a:ext>
            </a:extLst>
          </p:cNvPr>
          <p:cNvSpPr>
            <a:spLocks noGrp="1"/>
          </p:cNvSpPr>
          <p:nvPr>
            <p:ph type="pic" sz="quarter" idx="14"/>
          </p:nvPr>
        </p:nvSpPr>
        <p:spPr>
          <a:xfrm flipH="1">
            <a:off x="7096396" y="5675320"/>
            <a:ext cx="640080" cy="640080"/>
          </a:xfrm>
        </p:spPr>
        <p:txBody>
          <a:bodyPr rtlCol="1" anchor="ctr"/>
          <a:lstStyle>
            <a:lvl1pPr marL="0" indent="0" algn="ctr" rtl="1">
              <a:buNone/>
              <a:defRPr sz="900"/>
            </a:lvl1pPr>
          </a:lstStyle>
          <a:p>
            <a:pPr rtl="1"/>
            <a:r>
              <a:rPr lang="ar" noProof="0"/>
              <a:t>انقر فوق الأيقونة لإضافة صورة</a:t>
            </a:r>
          </a:p>
        </p:txBody>
      </p:sp>
      <p:sp>
        <p:nvSpPr>
          <p:cNvPr id="57" name="عنصر نائب للنص 52">
            <a:extLst>
              <a:ext uri="{FF2B5EF4-FFF2-40B4-BE49-F238E27FC236}">
                <a16:creationId xmlns:a16="http://schemas.microsoft.com/office/drawing/2014/main" id="{650C0EB3-5783-DC1F-09A3-02DFAA316429}"/>
              </a:ext>
            </a:extLst>
          </p:cNvPr>
          <p:cNvSpPr>
            <a:spLocks noGrp="1"/>
          </p:cNvSpPr>
          <p:nvPr>
            <p:ph type="body" sz="quarter" idx="19"/>
          </p:nvPr>
        </p:nvSpPr>
        <p:spPr>
          <a:xfrm flipH="1">
            <a:off x="2581656" y="5614416"/>
            <a:ext cx="3840480" cy="338328"/>
          </a:xfrm>
        </p:spPr>
        <p:txBody>
          <a:bodyPr rtlCol="1"/>
          <a:lstStyle>
            <a:lvl1pPr marL="0" indent="0" algn="r" rtl="1">
              <a:buNone/>
              <a:defRPr sz="2000">
                <a:latin typeface="+mj-lt"/>
              </a:defRPr>
            </a:lvl1pPr>
          </a:lstStyle>
          <a:p>
            <a:pPr lvl="0" rtl="1"/>
            <a:r>
              <a:rPr lang="ar" noProof="0"/>
              <a:t>انقر لتحرير أنماط النص الرئيسي</a:t>
            </a:r>
          </a:p>
        </p:txBody>
      </p:sp>
      <p:sp>
        <p:nvSpPr>
          <p:cNvPr id="62" name="عنصر نائب للنص 52">
            <a:extLst>
              <a:ext uri="{FF2B5EF4-FFF2-40B4-BE49-F238E27FC236}">
                <a16:creationId xmlns:a16="http://schemas.microsoft.com/office/drawing/2014/main" id="{94850C9F-BD14-9481-E7F6-526639251EB9}"/>
              </a:ext>
            </a:extLst>
          </p:cNvPr>
          <p:cNvSpPr>
            <a:spLocks noGrp="1"/>
          </p:cNvSpPr>
          <p:nvPr>
            <p:ph type="body" sz="quarter" idx="24"/>
          </p:nvPr>
        </p:nvSpPr>
        <p:spPr>
          <a:xfrm flipH="1">
            <a:off x="1392936" y="5937858"/>
            <a:ext cx="5029200" cy="338328"/>
          </a:xfrm>
        </p:spPr>
        <p:txBody>
          <a:bodyPr rtlCol="1"/>
          <a:lstStyle>
            <a:lvl1pPr marL="0" indent="0" algn="r" rtl="1">
              <a:buNone/>
              <a:defRPr sz="1600">
                <a:latin typeface="+mn-lt"/>
              </a:defRPr>
            </a:lvl1pPr>
          </a:lstStyle>
          <a:p>
            <a:pPr lvl="0" rtl="1"/>
            <a:r>
              <a:rPr lang="ar" noProof="0"/>
              <a:t>انقر لتحرير أنماط النص الرئيسي</a:t>
            </a:r>
          </a:p>
        </p:txBody>
      </p:sp>
      <p:sp>
        <p:nvSpPr>
          <p:cNvPr id="2" name="العنوان 1">
            <a:extLst>
              <a:ext uri="{FF2B5EF4-FFF2-40B4-BE49-F238E27FC236}">
                <a16:creationId xmlns:a16="http://schemas.microsoft.com/office/drawing/2014/main" id="{0B69EB71-EE42-930D-4E54-FA0F44BD2D36}"/>
              </a:ext>
            </a:extLst>
          </p:cNvPr>
          <p:cNvSpPr>
            <a:spLocks noGrp="1"/>
          </p:cNvSpPr>
          <p:nvPr>
            <p:ph type="title"/>
          </p:nvPr>
        </p:nvSpPr>
        <p:spPr>
          <a:xfrm flipH="1">
            <a:off x="8250936" y="1947672"/>
            <a:ext cx="3209544" cy="2862072"/>
          </a:xfrm>
        </p:spPr>
        <p:txBody>
          <a:bodyPr rtlCol="1" anchor="ctr"/>
          <a:lstStyle>
            <a:lvl1pPr algn="r" rtl="1">
              <a:defRPr/>
            </a:lvl1pPr>
          </a:lstStyle>
          <a:p>
            <a:pPr rtl="1"/>
            <a:r>
              <a:rPr lang="ar" noProof="0"/>
              <a:t>انقر لتحرير نمط العنوان الرئيسي</a:t>
            </a:r>
          </a:p>
        </p:txBody>
      </p:sp>
    </p:spTree>
    <p:extLst>
      <p:ext uri="{BB962C8B-B14F-4D97-AF65-F5344CB8AC3E}">
        <p14:creationId xmlns:p14="http://schemas.microsoft.com/office/powerpoint/2010/main" val="386461107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p:cSld name="المخطط الزمني">
    <p:bg>
      <p:bgPr>
        <a:solidFill>
          <a:schemeClr val="accent3"/>
        </a:solidFill>
        <a:effectLst/>
      </p:bgPr>
    </p:bg>
    <p:spTree>
      <p:nvGrpSpPr>
        <p:cNvPr id="1" name=""/>
        <p:cNvGrpSpPr/>
        <p:nvPr/>
      </p:nvGrpSpPr>
      <p:grpSpPr>
        <a:xfrm>
          <a:off x="0" y="0"/>
          <a:ext cx="0" cy="0"/>
          <a:chOff x="0" y="0"/>
          <a:chExt cx="0" cy="0"/>
        </a:xfrm>
      </p:grpSpPr>
      <p:sp>
        <p:nvSpPr>
          <p:cNvPr id="8" name="شكل">
            <a:extLst>
              <a:ext uri="{FF2B5EF4-FFF2-40B4-BE49-F238E27FC236}">
                <a16:creationId xmlns:a16="http://schemas.microsoft.com/office/drawing/2014/main" id="{5240ABBF-9F6E-51C2-3600-798F3A8C4868}"/>
              </a:ext>
            </a:extLst>
          </p:cNvPr>
          <p:cNvSpPr/>
          <p:nvPr/>
        </p:nvSpPr>
        <p:spPr>
          <a:xfrm flipH="1">
            <a:off x="9115687" y="1944086"/>
            <a:ext cx="2529083" cy="2529083"/>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noProof="0">
              <a:solidFill>
                <a:schemeClr val="lt1"/>
              </a:solidFill>
              <a:latin typeface="Karla"/>
              <a:ea typeface="Karla"/>
              <a:cs typeface="Karla"/>
              <a:sym typeface="Karla"/>
            </a:endParaRPr>
          </a:p>
        </p:txBody>
      </p:sp>
      <p:sp>
        <p:nvSpPr>
          <p:cNvPr id="10" name="الشكل">
            <a:extLst>
              <a:ext uri="{FF2B5EF4-FFF2-40B4-BE49-F238E27FC236}">
                <a16:creationId xmlns:a16="http://schemas.microsoft.com/office/drawing/2014/main" id="{724FD7F3-2232-7463-6613-3EF2344BD063}"/>
              </a:ext>
            </a:extLst>
          </p:cNvPr>
          <p:cNvSpPr/>
          <p:nvPr/>
        </p:nvSpPr>
        <p:spPr>
          <a:xfrm flipH="1">
            <a:off x="4739928" y="1946963"/>
            <a:ext cx="2529083" cy="2529083"/>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noProof="0">
              <a:solidFill>
                <a:schemeClr val="lt1"/>
              </a:solidFill>
              <a:latin typeface="Karla"/>
              <a:ea typeface="Karla"/>
              <a:cs typeface="Karla"/>
              <a:sym typeface="Karla"/>
            </a:endParaRPr>
          </a:p>
        </p:txBody>
      </p:sp>
      <p:sp>
        <p:nvSpPr>
          <p:cNvPr id="12" name="الشكل">
            <a:extLst>
              <a:ext uri="{FF2B5EF4-FFF2-40B4-BE49-F238E27FC236}">
                <a16:creationId xmlns:a16="http://schemas.microsoft.com/office/drawing/2014/main" id="{234E24BE-6EC9-C62B-1B5F-EBE5C279EF38}"/>
              </a:ext>
            </a:extLst>
          </p:cNvPr>
          <p:cNvSpPr/>
          <p:nvPr/>
        </p:nvSpPr>
        <p:spPr>
          <a:xfrm flipH="1">
            <a:off x="437461" y="1924776"/>
            <a:ext cx="2529083" cy="2529083"/>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noProof="0">
              <a:solidFill>
                <a:schemeClr val="lt1"/>
              </a:solidFill>
              <a:latin typeface="Karla"/>
              <a:ea typeface="Karla"/>
              <a:cs typeface="Karla"/>
              <a:sym typeface="Karla"/>
            </a:endParaRPr>
          </a:p>
        </p:txBody>
      </p:sp>
      <p:sp>
        <p:nvSpPr>
          <p:cNvPr id="14" name="الشكل">
            <a:extLst>
              <a:ext uri="{FF2B5EF4-FFF2-40B4-BE49-F238E27FC236}">
                <a16:creationId xmlns:a16="http://schemas.microsoft.com/office/drawing/2014/main" id="{F4987345-5BC3-6B09-35D1-118625B93B26}"/>
              </a:ext>
            </a:extLst>
          </p:cNvPr>
          <p:cNvSpPr/>
          <p:nvPr/>
        </p:nvSpPr>
        <p:spPr>
          <a:xfrm flipH="1">
            <a:off x="6864268" y="3902220"/>
            <a:ext cx="2529083" cy="2529083"/>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noProof="0">
              <a:solidFill>
                <a:schemeClr val="lt1"/>
              </a:solidFill>
              <a:latin typeface="Karla"/>
              <a:ea typeface="Karla"/>
              <a:cs typeface="Karla"/>
              <a:sym typeface="Karla"/>
            </a:endParaRPr>
          </a:p>
        </p:txBody>
      </p:sp>
      <p:sp>
        <p:nvSpPr>
          <p:cNvPr id="16" name="الشكل">
            <a:extLst>
              <a:ext uri="{FF2B5EF4-FFF2-40B4-BE49-F238E27FC236}">
                <a16:creationId xmlns:a16="http://schemas.microsoft.com/office/drawing/2014/main" id="{D24F97D8-E25C-583D-72FF-A9AD2A77A71F}"/>
              </a:ext>
            </a:extLst>
          </p:cNvPr>
          <p:cNvSpPr/>
          <p:nvPr/>
        </p:nvSpPr>
        <p:spPr>
          <a:xfrm flipH="1">
            <a:off x="2506690" y="3880033"/>
            <a:ext cx="2529083" cy="2529083"/>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noProof="0">
              <a:solidFill>
                <a:schemeClr val="lt1"/>
              </a:solidFill>
              <a:latin typeface="Karla"/>
              <a:ea typeface="Karla"/>
              <a:cs typeface="Karla"/>
              <a:sym typeface="Karla"/>
            </a:endParaRPr>
          </a:p>
        </p:txBody>
      </p:sp>
      <p:sp>
        <p:nvSpPr>
          <p:cNvPr id="36" name="عنصر نائب للنص 35">
            <a:extLst>
              <a:ext uri="{FF2B5EF4-FFF2-40B4-BE49-F238E27FC236}">
                <a16:creationId xmlns:a16="http://schemas.microsoft.com/office/drawing/2014/main" id="{C96B6B23-01AB-14E3-6F7D-14E56C8F7FB4}"/>
              </a:ext>
            </a:extLst>
          </p:cNvPr>
          <p:cNvSpPr>
            <a:spLocks noGrp="1"/>
          </p:cNvSpPr>
          <p:nvPr>
            <p:ph type="body" sz="quarter" idx="13"/>
          </p:nvPr>
        </p:nvSpPr>
        <p:spPr>
          <a:xfrm flipH="1">
            <a:off x="9204325" y="1836534"/>
            <a:ext cx="2528887" cy="2528887"/>
          </a:xfrm>
          <a:prstGeom prst="ellipse">
            <a:avLst/>
          </a:prstGeom>
          <a:solidFill>
            <a:schemeClr val="accent5"/>
          </a:solidFill>
          <a:ln w="25400">
            <a:solidFill>
              <a:schemeClr val="tx2"/>
            </a:solidFill>
          </a:ln>
        </p:spPr>
        <p:txBody>
          <a:bodyPr tIns="274320" rtlCol="1"/>
          <a:lstStyle>
            <a:lvl1pPr marL="0" indent="0" algn="ctr" rtl="1">
              <a:lnSpc>
                <a:spcPct val="100000"/>
              </a:lnSpc>
              <a:spcBef>
                <a:spcPts val="0"/>
              </a:spcBef>
              <a:buNone/>
              <a:defRPr sz="2000">
                <a:latin typeface="+mj-lt"/>
              </a:defRPr>
            </a:lvl1pPr>
            <a:lvl2pPr marL="0" indent="0" algn="ctr" rtl="1">
              <a:lnSpc>
                <a:spcPct val="100000"/>
              </a:lnSpc>
              <a:spcBef>
                <a:spcPts val="600"/>
              </a:spcBef>
              <a:buNone/>
              <a:defRPr sz="1600"/>
            </a:lvl2pPr>
          </a:lstStyle>
          <a:p>
            <a:pPr lvl="0" rtl="1"/>
            <a:r>
              <a:rPr lang="ar" noProof="0"/>
              <a:t>انقر لتحرير أنماط النص الرئيسي</a:t>
            </a:r>
          </a:p>
          <a:p>
            <a:pPr lvl="1" rtl="1"/>
            <a:r>
              <a:rPr lang="ar" noProof="0"/>
              <a:t>المستوى الثاني</a:t>
            </a:r>
          </a:p>
        </p:txBody>
      </p:sp>
      <p:sp>
        <p:nvSpPr>
          <p:cNvPr id="40" name="عنصر نائب للنص 35">
            <a:extLst>
              <a:ext uri="{FF2B5EF4-FFF2-40B4-BE49-F238E27FC236}">
                <a16:creationId xmlns:a16="http://schemas.microsoft.com/office/drawing/2014/main" id="{B5D9C006-6816-1398-2752-53296B2275E9}"/>
              </a:ext>
            </a:extLst>
          </p:cNvPr>
          <p:cNvSpPr>
            <a:spLocks noGrp="1"/>
          </p:cNvSpPr>
          <p:nvPr>
            <p:ph type="body" sz="quarter" idx="15"/>
          </p:nvPr>
        </p:nvSpPr>
        <p:spPr>
          <a:xfrm flipH="1">
            <a:off x="4818138" y="1836534"/>
            <a:ext cx="2528887" cy="2528887"/>
          </a:xfrm>
          <a:prstGeom prst="ellipse">
            <a:avLst/>
          </a:prstGeom>
          <a:solidFill>
            <a:schemeClr val="accent5"/>
          </a:solidFill>
          <a:ln w="25400">
            <a:solidFill>
              <a:schemeClr val="tx2"/>
            </a:solidFill>
          </a:ln>
        </p:spPr>
        <p:txBody>
          <a:bodyPr tIns="274320" rtlCol="1"/>
          <a:lstStyle>
            <a:lvl1pPr marL="0" indent="0" algn="ctr" rtl="1">
              <a:lnSpc>
                <a:spcPct val="100000"/>
              </a:lnSpc>
              <a:spcBef>
                <a:spcPts val="0"/>
              </a:spcBef>
              <a:buNone/>
              <a:defRPr sz="2000">
                <a:latin typeface="+mj-lt"/>
              </a:defRPr>
            </a:lvl1pPr>
            <a:lvl2pPr marL="0" indent="0" algn="ctr" rtl="1">
              <a:lnSpc>
                <a:spcPct val="100000"/>
              </a:lnSpc>
              <a:spcBef>
                <a:spcPts val="600"/>
              </a:spcBef>
              <a:buNone/>
              <a:defRPr sz="1600"/>
            </a:lvl2pPr>
          </a:lstStyle>
          <a:p>
            <a:pPr lvl="0" rtl="1"/>
            <a:r>
              <a:rPr lang="ar" noProof="0"/>
              <a:t>انقر لتحرير أنماط النص الرئيسي</a:t>
            </a:r>
          </a:p>
          <a:p>
            <a:pPr lvl="1" rtl="1"/>
            <a:r>
              <a:rPr lang="ar" noProof="0"/>
              <a:t>المستوى الثاني</a:t>
            </a:r>
          </a:p>
        </p:txBody>
      </p:sp>
      <p:sp>
        <p:nvSpPr>
          <p:cNvPr id="43" name="عنصر نائب للنص 35">
            <a:extLst>
              <a:ext uri="{FF2B5EF4-FFF2-40B4-BE49-F238E27FC236}">
                <a16:creationId xmlns:a16="http://schemas.microsoft.com/office/drawing/2014/main" id="{5C67F012-5EC1-3C44-2545-C90EFB6C7AA3}"/>
              </a:ext>
            </a:extLst>
          </p:cNvPr>
          <p:cNvSpPr>
            <a:spLocks noGrp="1"/>
          </p:cNvSpPr>
          <p:nvPr>
            <p:ph type="body" sz="quarter" idx="17"/>
          </p:nvPr>
        </p:nvSpPr>
        <p:spPr>
          <a:xfrm flipH="1">
            <a:off x="525899" y="1836534"/>
            <a:ext cx="2528887" cy="2528887"/>
          </a:xfrm>
          <a:prstGeom prst="ellipse">
            <a:avLst/>
          </a:prstGeom>
          <a:solidFill>
            <a:schemeClr val="accent5"/>
          </a:solidFill>
          <a:ln w="25400">
            <a:solidFill>
              <a:schemeClr val="tx2"/>
            </a:solidFill>
          </a:ln>
        </p:spPr>
        <p:txBody>
          <a:bodyPr tIns="274320" rtlCol="1"/>
          <a:lstStyle>
            <a:lvl1pPr marL="0" indent="0" algn="ctr" rtl="1">
              <a:lnSpc>
                <a:spcPct val="100000"/>
              </a:lnSpc>
              <a:spcBef>
                <a:spcPts val="0"/>
              </a:spcBef>
              <a:buNone/>
              <a:defRPr sz="2000">
                <a:latin typeface="+mj-lt"/>
              </a:defRPr>
            </a:lvl1pPr>
            <a:lvl2pPr marL="0" indent="0" algn="ctr" rtl="1">
              <a:lnSpc>
                <a:spcPct val="100000"/>
              </a:lnSpc>
              <a:spcBef>
                <a:spcPts val="600"/>
              </a:spcBef>
              <a:buNone/>
              <a:defRPr sz="1600"/>
            </a:lvl2pPr>
          </a:lstStyle>
          <a:p>
            <a:pPr lvl="0" rtl="1"/>
            <a:r>
              <a:rPr lang="ar" noProof="0"/>
              <a:t>انقر لتحرير أنماط النص الرئيسي</a:t>
            </a:r>
          </a:p>
          <a:p>
            <a:pPr lvl="1" rtl="1"/>
            <a:r>
              <a:rPr lang="ar" noProof="0"/>
              <a:t>المستوى الثاني</a:t>
            </a:r>
          </a:p>
        </p:txBody>
      </p:sp>
      <p:sp>
        <p:nvSpPr>
          <p:cNvPr id="39" name="عنصر نائب للنص 35">
            <a:extLst>
              <a:ext uri="{FF2B5EF4-FFF2-40B4-BE49-F238E27FC236}">
                <a16:creationId xmlns:a16="http://schemas.microsoft.com/office/drawing/2014/main" id="{84C1F7B9-544F-1D65-F30E-22B977B0EA42}"/>
              </a:ext>
            </a:extLst>
          </p:cNvPr>
          <p:cNvSpPr>
            <a:spLocks noGrp="1"/>
          </p:cNvSpPr>
          <p:nvPr>
            <p:ph type="body" sz="quarter" idx="14"/>
          </p:nvPr>
        </p:nvSpPr>
        <p:spPr>
          <a:xfrm flipH="1">
            <a:off x="6952706" y="3813978"/>
            <a:ext cx="2528887" cy="2528887"/>
          </a:xfrm>
          <a:prstGeom prst="ellipse">
            <a:avLst/>
          </a:prstGeom>
          <a:solidFill>
            <a:schemeClr val="accent5"/>
          </a:solidFill>
          <a:ln w="25400">
            <a:solidFill>
              <a:schemeClr val="tx2"/>
            </a:solidFill>
          </a:ln>
        </p:spPr>
        <p:txBody>
          <a:bodyPr tIns="274320" rtlCol="1"/>
          <a:lstStyle>
            <a:lvl1pPr marL="0" indent="0" algn="ctr" rtl="1">
              <a:lnSpc>
                <a:spcPct val="100000"/>
              </a:lnSpc>
              <a:spcBef>
                <a:spcPts val="0"/>
              </a:spcBef>
              <a:buNone/>
              <a:defRPr sz="2000">
                <a:latin typeface="+mj-lt"/>
              </a:defRPr>
            </a:lvl1pPr>
            <a:lvl2pPr marL="0" indent="0" algn="ctr" rtl="1">
              <a:lnSpc>
                <a:spcPct val="100000"/>
              </a:lnSpc>
              <a:spcBef>
                <a:spcPts val="600"/>
              </a:spcBef>
              <a:buNone/>
              <a:defRPr sz="1600"/>
            </a:lvl2pPr>
          </a:lstStyle>
          <a:p>
            <a:pPr lvl="0" rtl="1"/>
            <a:r>
              <a:rPr lang="ar" noProof="0"/>
              <a:t>انقر لتحرير أنماط النص الرئيسي</a:t>
            </a:r>
          </a:p>
          <a:p>
            <a:pPr lvl="1" rtl="1"/>
            <a:r>
              <a:rPr lang="ar" noProof="0"/>
              <a:t>المستوى الثاني</a:t>
            </a:r>
          </a:p>
        </p:txBody>
      </p:sp>
      <p:sp>
        <p:nvSpPr>
          <p:cNvPr id="41" name="عنصر نائب للنص 35">
            <a:extLst>
              <a:ext uri="{FF2B5EF4-FFF2-40B4-BE49-F238E27FC236}">
                <a16:creationId xmlns:a16="http://schemas.microsoft.com/office/drawing/2014/main" id="{F0785379-F700-62B9-BF17-703A87E29891}"/>
              </a:ext>
            </a:extLst>
          </p:cNvPr>
          <p:cNvSpPr>
            <a:spLocks noGrp="1"/>
          </p:cNvSpPr>
          <p:nvPr>
            <p:ph type="body" sz="quarter" idx="16"/>
          </p:nvPr>
        </p:nvSpPr>
        <p:spPr>
          <a:xfrm flipH="1">
            <a:off x="2595128" y="3813978"/>
            <a:ext cx="2528887" cy="2528887"/>
          </a:xfrm>
          <a:prstGeom prst="ellipse">
            <a:avLst/>
          </a:prstGeom>
          <a:solidFill>
            <a:schemeClr val="accent5"/>
          </a:solidFill>
          <a:ln w="25400">
            <a:solidFill>
              <a:schemeClr val="tx2"/>
            </a:solidFill>
          </a:ln>
        </p:spPr>
        <p:txBody>
          <a:bodyPr tIns="274320" rtlCol="1"/>
          <a:lstStyle>
            <a:lvl1pPr marL="0" indent="0" algn="ctr" rtl="1">
              <a:lnSpc>
                <a:spcPct val="100000"/>
              </a:lnSpc>
              <a:spcBef>
                <a:spcPts val="0"/>
              </a:spcBef>
              <a:buNone/>
              <a:defRPr sz="2000">
                <a:latin typeface="+mj-lt"/>
              </a:defRPr>
            </a:lvl1pPr>
            <a:lvl2pPr marL="0" indent="0" algn="ctr" rtl="1">
              <a:lnSpc>
                <a:spcPct val="100000"/>
              </a:lnSpc>
              <a:spcBef>
                <a:spcPts val="600"/>
              </a:spcBef>
              <a:buNone/>
              <a:defRPr sz="1600"/>
            </a:lvl2pPr>
          </a:lstStyle>
          <a:p>
            <a:pPr lvl="0" rtl="1"/>
            <a:r>
              <a:rPr lang="ar" noProof="0"/>
              <a:t>انقر لتحرير أنماط النص الرئيسي</a:t>
            </a:r>
          </a:p>
          <a:p>
            <a:pPr lvl="1" rtl="1"/>
            <a:r>
              <a:rPr lang="ar" noProof="0"/>
              <a:t>المستوى الثاني</a:t>
            </a:r>
          </a:p>
        </p:txBody>
      </p:sp>
      <p:sp>
        <p:nvSpPr>
          <p:cNvPr id="2" name="العنوان 1">
            <a:extLst>
              <a:ext uri="{FF2B5EF4-FFF2-40B4-BE49-F238E27FC236}">
                <a16:creationId xmlns:a16="http://schemas.microsoft.com/office/drawing/2014/main" id="{BF01426A-0740-2EB9-FC34-9C043459357E}"/>
              </a:ext>
            </a:extLst>
          </p:cNvPr>
          <p:cNvSpPr>
            <a:spLocks noGrp="1"/>
          </p:cNvSpPr>
          <p:nvPr>
            <p:ph type="title"/>
          </p:nvPr>
        </p:nvSpPr>
        <p:spPr>
          <a:xfrm flipH="1">
            <a:off x="612648" y="548640"/>
            <a:ext cx="10966705" cy="1132258"/>
          </a:xfrm>
        </p:spPr>
        <p:txBody>
          <a:bodyPr rtlCol="1"/>
          <a:lstStyle>
            <a:lvl1pPr algn="r" rtl="1">
              <a:defRPr>
                <a:solidFill>
                  <a:schemeClr val="bg1"/>
                </a:solidFill>
              </a:defRPr>
            </a:lvl1pPr>
          </a:lstStyle>
          <a:p>
            <a:pPr rtl="1"/>
            <a:r>
              <a:rPr lang="ar" noProof="0"/>
              <a:t>انقر لتحرير نمط العنوان الرئيسي</a:t>
            </a:r>
          </a:p>
        </p:txBody>
      </p:sp>
    </p:spTree>
    <p:extLst>
      <p:ext uri="{BB962C8B-B14F-4D97-AF65-F5344CB8AC3E}">
        <p14:creationId xmlns:p14="http://schemas.microsoft.com/office/powerpoint/2010/main" val="390843853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تخطيط محتوى ثنائي">
    <p:bg>
      <p:bgPr>
        <a:solidFill>
          <a:schemeClr val="accent4"/>
        </a:solidFill>
        <a:effectLst/>
      </p:bgPr>
    </p:bg>
    <p:spTree>
      <p:nvGrpSpPr>
        <p:cNvPr id="1" name=""/>
        <p:cNvGrpSpPr/>
        <p:nvPr/>
      </p:nvGrpSpPr>
      <p:grpSpPr>
        <a:xfrm>
          <a:off x="0" y="0"/>
          <a:ext cx="0" cy="0"/>
          <a:chOff x="0" y="0"/>
          <a:chExt cx="0" cy="0"/>
        </a:xfrm>
      </p:grpSpPr>
      <p:sp>
        <p:nvSpPr>
          <p:cNvPr id="7" name="الشكل">
            <a:extLst>
              <a:ext uri="{FF2B5EF4-FFF2-40B4-BE49-F238E27FC236}">
                <a16:creationId xmlns:a16="http://schemas.microsoft.com/office/drawing/2014/main" id="{D76333E0-FAE0-3B63-28EE-BA834131593C}"/>
              </a:ext>
            </a:extLst>
          </p:cNvPr>
          <p:cNvSpPr/>
          <p:nvPr/>
        </p:nvSpPr>
        <p:spPr>
          <a:xfrm flipH="1">
            <a:off x="654186" y="2106081"/>
            <a:ext cx="5056632" cy="3987012"/>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noProof="0">
              <a:solidFill>
                <a:schemeClr val="lt1"/>
              </a:solidFill>
              <a:latin typeface="Karla"/>
              <a:ea typeface="Karla"/>
              <a:cs typeface="Karla"/>
              <a:sym typeface="Karla"/>
            </a:endParaRPr>
          </a:p>
        </p:txBody>
      </p:sp>
      <p:sp>
        <p:nvSpPr>
          <p:cNvPr id="11" name="الشكل">
            <a:extLst>
              <a:ext uri="{FF2B5EF4-FFF2-40B4-BE49-F238E27FC236}">
                <a16:creationId xmlns:a16="http://schemas.microsoft.com/office/drawing/2014/main" id="{B21F23CA-8996-2ED3-865E-9CBB7B3DEF01}"/>
              </a:ext>
            </a:extLst>
          </p:cNvPr>
          <p:cNvSpPr/>
          <p:nvPr/>
        </p:nvSpPr>
        <p:spPr>
          <a:xfrm flipH="1">
            <a:off x="6329680" y="2106081"/>
            <a:ext cx="5054248" cy="3987012"/>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noProof="0">
              <a:solidFill>
                <a:schemeClr val="lt1"/>
              </a:solidFill>
              <a:latin typeface="Karla"/>
              <a:ea typeface="Karla"/>
              <a:cs typeface="Karla"/>
              <a:sym typeface="Karla"/>
            </a:endParaRPr>
          </a:p>
        </p:txBody>
      </p:sp>
      <p:sp>
        <p:nvSpPr>
          <p:cNvPr id="18" name="عنصر نائب للنص 24">
            <a:extLst>
              <a:ext uri="{FF2B5EF4-FFF2-40B4-BE49-F238E27FC236}">
                <a16:creationId xmlns:a16="http://schemas.microsoft.com/office/drawing/2014/main" id="{BF16B1C6-54F0-43B5-701B-5ACB9DB37B75}"/>
              </a:ext>
            </a:extLst>
          </p:cNvPr>
          <p:cNvSpPr>
            <a:spLocks noGrp="1"/>
          </p:cNvSpPr>
          <p:nvPr>
            <p:ph type="body" sz="quarter" idx="14"/>
          </p:nvPr>
        </p:nvSpPr>
        <p:spPr>
          <a:xfrm flipH="1">
            <a:off x="6457318" y="1956816"/>
            <a:ext cx="5048882" cy="3986784"/>
          </a:xfrm>
          <a:solidFill>
            <a:schemeClr val="accent1"/>
          </a:solidFill>
          <a:ln w="25400">
            <a:solidFill>
              <a:schemeClr val="dk1"/>
            </a:solidFill>
          </a:ln>
        </p:spPr>
        <p:txBody>
          <a:bodyPr lIns="320040" tIns="502920" rtlCol="1"/>
          <a:lstStyle>
            <a:lvl1pPr marL="0" indent="0" algn="r" rtl="1">
              <a:buFont typeface="Arial" panose="020B0604020202020204" pitchFamily="34" charset="0"/>
              <a:buNone/>
              <a:defRPr sz="2000">
                <a:latin typeface="+mj-lt"/>
              </a:defRPr>
            </a:lvl1pPr>
          </a:lstStyle>
          <a:p>
            <a:pPr lvl="0" rtl="1"/>
            <a:r>
              <a:rPr lang="ar" noProof="0"/>
              <a:t>انقر لتحرير أنماط النص الرئيسي</a:t>
            </a:r>
          </a:p>
        </p:txBody>
      </p:sp>
      <p:sp>
        <p:nvSpPr>
          <p:cNvPr id="21" name="عنصر نائب للمحتوى 3">
            <a:extLst>
              <a:ext uri="{FF2B5EF4-FFF2-40B4-BE49-F238E27FC236}">
                <a16:creationId xmlns:a16="http://schemas.microsoft.com/office/drawing/2014/main" id="{86A122E7-1CF8-0AB9-3407-6E725320DC62}"/>
              </a:ext>
            </a:extLst>
          </p:cNvPr>
          <p:cNvSpPr>
            <a:spLocks noGrp="1"/>
          </p:cNvSpPr>
          <p:nvPr>
            <p:ph sz="half" idx="2"/>
          </p:nvPr>
        </p:nvSpPr>
        <p:spPr>
          <a:xfrm flipH="1">
            <a:off x="6654800" y="2944368"/>
            <a:ext cx="4604512" cy="2785100"/>
          </a:xfrm>
        </p:spPr>
        <p:txBody>
          <a:bodyPr rtlCol="1" anchor="t"/>
          <a:lstStyle>
            <a:lvl1pPr marL="0" indent="0" algn="r" rtl="1">
              <a:lnSpc>
                <a:spcPct val="100000"/>
              </a:lnSpc>
              <a:spcBef>
                <a:spcPts val="0"/>
              </a:spcBef>
              <a:buSzPct val="50000"/>
              <a:buNone/>
              <a:defRPr sz="1600"/>
            </a:lvl1pPr>
            <a:lvl2pPr marL="274320" indent="-137160" algn="r" rtl="1">
              <a:lnSpc>
                <a:spcPct val="100000"/>
              </a:lnSpc>
              <a:spcBef>
                <a:spcPts val="0"/>
              </a:spcBef>
              <a:buSzPct val="50000"/>
              <a:defRPr sz="1400"/>
            </a:lvl2pPr>
            <a:lvl3pPr marL="411480" indent="-137160" algn="r" rtl="1">
              <a:lnSpc>
                <a:spcPct val="100000"/>
              </a:lnSpc>
              <a:spcBef>
                <a:spcPts val="0"/>
              </a:spcBef>
              <a:buSzPct val="50000"/>
              <a:defRPr sz="1200"/>
            </a:lvl3pPr>
            <a:lvl4pPr marL="548640" indent="-137160" algn="r" rtl="1">
              <a:lnSpc>
                <a:spcPct val="100000"/>
              </a:lnSpc>
              <a:spcBef>
                <a:spcPts val="0"/>
              </a:spcBef>
              <a:buSzPct val="50000"/>
              <a:defRPr sz="1100"/>
            </a:lvl4pPr>
            <a:lvl5pPr indent="-137160" algn="r" rtl="1">
              <a:buSzPct val="50000"/>
              <a:defRPr sz="1100"/>
            </a:lvl5pPr>
          </a:lstStyle>
          <a:p>
            <a:pPr lvl="0" rtl="1"/>
            <a:r>
              <a:rPr lang="ar" noProof="0"/>
              <a:t>انقر لتحرير أنماط النص الرئيسي</a:t>
            </a:r>
          </a:p>
          <a:p>
            <a:pPr lvl="1" rtl="1"/>
            <a:r>
              <a:rPr lang="ar" noProof="0"/>
              <a:t>المستوى الثاني</a:t>
            </a:r>
          </a:p>
          <a:p>
            <a:pPr lvl="2" rtl="1"/>
            <a:r>
              <a:rPr lang="ar" noProof="0"/>
              <a:t>المستوى الثالث</a:t>
            </a:r>
          </a:p>
          <a:p>
            <a:pPr lvl="3" rtl="1"/>
            <a:r>
              <a:rPr lang="ar" noProof="0"/>
              <a:t>المستوى الرابع</a:t>
            </a:r>
          </a:p>
        </p:txBody>
      </p:sp>
      <p:sp>
        <p:nvSpPr>
          <p:cNvPr id="20" name="عنصر نائب للنص 24">
            <a:extLst>
              <a:ext uri="{FF2B5EF4-FFF2-40B4-BE49-F238E27FC236}">
                <a16:creationId xmlns:a16="http://schemas.microsoft.com/office/drawing/2014/main" id="{F5C0C473-4EA8-206C-EDC5-DAF92DC87E7B}"/>
              </a:ext>
            </a:extLst>
          </p:cNvPr>
          <p:cNvSpPr>
            <a:spLocks noGrp="1"/>
          </p:cNvSpPr>
          <p:nvPr>
            <p:ph type="body" sz="quarter" idx="19"/>
          </p:nvPr>
        </p:nvSpPr>
        <p:spPr>
          <a:xfrm flipH="1">
            <a:off x="786384" y="1956816"/>
            <a:ext cx="5047488" cy="3986784"/>
          </a:xfrm>
          <a:solidFill>
            <a:schemeClr val="accent1"/>
          </a:solidFill>
          <a:ln w="25400">
            <a:solidFill>
              <a:schemeClr val="dk1"/>
            </a:solidFill>
          </a:ln>
        </p:spPr>
        <p:txBody>
          <a:bodyPr lIns="320040" tIns="502920" rtlCol="1"/>
          <a:lstStyle>
            <a:lvl1pPr marL="0" indent="0" algn="r" rtl="1">
              <a:buFont typeface="Arial" panose="020B0604020202020204" pitchFamily="34" charset="0"/>
              <a:buNone/>
              <a:defRPr sz="2000">
                <a:latin typeface="+mj-lt"/>
              </a:defRPr>
            </a:lvl1pPr>
          </a:lstStyle>
          <a:p>
            <a:pPr lvl="0" rtl="1"/>
            <a:r>
              <a:rPr lang="ar" noProof="0"/>
              <a:t>انقر لتحرير أنماط النص الرئيسي</a:t>
            </a:r>
          </a:p>
        </p:txBody>
      </p:sp>
      <p:sp>
        <p:nvSpPr>
          <p:cNvPr id="23" name="عنصر نائب للمحتوى 3">
            <a:extLst>
              <a:ext uri="{FF2B5EF4-FFF2-40B4-BE49-F238E27FC236}">
                <a16:creationId xmlns:a16="http://schemas.microsoft.com/office/drawing/2014/main" id="{E3B2BF64-243E-E09B-24DD-86574712A72C}"/>
              </a:ext>
            </a:extLst>
          </p:cNvPr>
          <p:cNvSpPr>
            <a:spLocks noGrp="1"/>
          </p:cNvSpPr>
          <p:nvPr>
            <p:ph sz="half" idx="20"/>
          </p:nvPr>
        </p:nvSpPr>
        <p:spPr>
          <a:xfrm flipH="1">
            <a:off x="983270" y="2944368"/>
            <a:ext cx="4608576" cy="2785100"/>
          </a:xfrm>
        </p:spPr>
        <p:txBody>
          <a:bodyPr rtlCol="1" anchor="t"/>
          <a:lstStyle>
            <a:lvl1pPr marL="0" indent="0" algn="r" rtl="1">
              <a:lnSpc>
                <a:spcPct val="100000"/>
              </a:lnSpc>
              <a:spcBef>
                <a:spcPts val="0"/>
              </a:spcBef>
              <a:buSzPct val="50000"/>
              <a:buNone/>
              <a:defRPr sz="1600"/>
            </a:lvl1pPr>
            <a:lvl2pPr marL="274320" indent="-137160" algn="r" rtl="1">
              <a:lnSpc>
                <a:spcPct val="100000"/>
              </a:lnSpc>
              <a:spcBef>
                <a:spcPts val="0"/>
              </a:spcBef>
              <a:buSzPct val="50000"/>
              <a:defRPr sz="1400"/>
            </a:lvl2pPr>
            <a:lvl3pPr marL="411480" indent="-137160" algn="r" rtl="1">
              <a:lnSpc>
                <a:spcPct val="100000"/>
              </a:lnSpc>
              <a:spcBef>
                <a:spcPts val="0"/>
              </a:spcBef>
              <a:buSzPct val="50000"/>
              <a:defRPr sz="1200"/>
            </a:lvl3pPr>
            <a:lvl4pPr marL="548640" indent="-137160" algn="r" rtl="1">
              <a:lnSpc>
                <a:spcPct val="100000"/>
              </a:lnSpc>
              <a:spcBef>
                <a:spcPts val="0"/>
              </a:spcBef>
              <a:buSzPct val="50000"/>
              <a:defRPr sz="1100"/>
            </a:lvl4pPr>
            <a:lvl5pPr indent="-137160" algn="r" rtl="1">
              <a:buSzPct val="50000"/>
              <a:defRPr sz="1100"/>
            </a:lvl5pPr>
          </a:lstStyle>
          <a:p>
            <a:pPr lvl="0" rtl="1"/>
            <a:r>
              <a:rPr lang="ar" noProof="0"/>
              <a:t>انقر لتحرير أنماط النص الرئيسي</a:t>
            </a:r>
          </a:p>
          <a:p>
            <a:pPr lvl="1" rtl="1"/>
            <a:r>
              <a:rPr lang="ar" noProof="0"/>
              <a:t>المستوى الثاني</a:t>
            </a:r>
          </a:p>
          <a:p>
            <a:pPr lvl="2" rtl="1"/>
            <a:r>
              <a:rPr lang="ar" noProof="0"/>
              <a:t>المستوى الثالث</a:t>
            </a:r>
          </a:p>
          <a:p>
            <a:pPr lvl="3" rtl="1"/>
            <a:r>
              <a:rPr lang="ar" noProof="0"/>
              <a:t>المستوى الرابع</a:t>
            </a:r>
          </a:p>
        </p:txBody>
      </p:sp>
      <p:sp>
        <p:nvSpPr>
          <p:cNvPr id="3" name="عنصر نائب للتاريخ 3">
            <a:extLst>
              <a:ext uri="{FF2B5EF4-FFF2-40B4-BE49-F238E27FC236}">
                <a16:creationId xmlns:a16="http://schemas.microsoft.com/office/drawing/2014/main" id="{9DA50BB5-0CDF-8326-B539-116EEDE9A821}"/>
              </a:ext>
            </a:extLst>
          </p:cNvPr>
          <p:cNvSpPr>
            <a:spLocks noGrp="1"/>
          </p:cNvSpPr>
          <p:nvPr>
            <p:ph type="dt" sz="half" idx="21"/>
          </p:nvPr>
        </p:nvSpPr>
        <p:spPr>
          <a:xfrm flipH="1">
            <a:off x="8085039" y="6453002"/>
            <a:ext cx="3494314" cy="365125"/>
          </a:xfrm>
          <a:prstGeom prst="rect">
            <a:avLst/>
          </a:prstGeom>
        </p:spPr>
        <p:txBody>
          <a:bodyPr rtlCol="1"/>
          <a:lstStyle>
            <a:lvl1pPr algn="r" rtl="1">
              <a:defRPr sz="1200"/>
            </a:lvl1pPr>
          </a:lstStyle>
          <a:p>
            <a:endParaRPr lang="en-US"/>
          </a:p>
        </p:txBody>
      </p:sp>
      <p:sp>
        <p:nvSpPr>
          <p:cNvPr id="6" name="عنصر نائب للتذييل 4">
            <a:extLst>
              <a:ext uri="{FF2B5EF4-FFF2-40B4-BE49-F238E27FC236}">
                <a16:creationId xmlns:a16="http://schemas.microsoft.com/office/drawing/2014/main" id="{0ED2B6BE-7306-4450-4F60-585913F449E7}"/>
              </a:ext>
            </a:extLst>
          </p:cNvPr>
          <p:cNvSpPr>
            <a:spLocks noGrp="1"/>
          </p:cNvSpPr>
          <p:nvPr>
            <p:ph type="ftr" sz="quarter" idx="3"/>
          </p:nvPr>
        </p:nvSpPr>
        <p:spPr>
          <a:xfrm flipH="1">
            <a:off x="992091" y="6453002"/>
            <a:ext cx="2805405" cy="365125"/>
          </a:xfrm>
          <a:prstGeom prst="rect">
            <a:avLst/>
          </a:prstGeom>
        </p:spPr>
        <p:txBody>
          <a:bodyPr rtlCol="1"/>
          <a:lstStyle>
            <a:lvl1pPr algn="r" rtl="1">
              <a:defRPr sz="1200"/>
            </a:lvl1pPr>
          </a:lstStyle>
          <a:p>
            <a:endParaRPr lang="en-US"/>
          </a:p>
        </p:txBody>
      </p:sp>
      <p:sp>
        <p:nvSpPr>
          <p:cNvPr id="8" name="عنصر نائب لرقم الشريحة 5">
            <a:extLst>
              <a:ext uri="{FF2B5EF4-FFF2-40B4-BE49-F238E27FC236}">
                <a16:creationId xmlns:a16="http://schemas.microsoft.com/office/drawing/2014/main" id="{FE738144-732E-DED6-70A4-61C7A10E3A64}"/>
              </a:ext>
            </a:extLst>
          </p:cNvPr>
          <p:cNvSpPr>
            <a:spLocks noGrp="1"/>
          </p:cNvSpPr>
          <p:nvPr>
            <p:ph type="sldNum" sz="quarter" idx="4"/>
          </p:nvPr>
        </p:nvSpPr>
        <p:spPr>
          <a:xfrm flipH="1">
            <a:off x="612648" y="6453002"/>
            <a:ext cx="429207" cy="365125"/>
          </a:xfrm>
          <a:prstGeom prst="rect">
            <a:avLst/>
          </a:prstGeom>
        </p:spPr>
        <p:txBody>
          <a:bodyPr rtlCol="1"/>
          <a:lstStyle>
            <a:lvl1pPr algn="r" rtl="1">
              <a:defRPr sz="1200"/>
            </a:lvl1pPr>
          </a:lstStyle>
          <a:p>
            <a:fld id="{CC057153-B650-4DEB-B370-79DDCFDCE934}" type="slidenum">
              <a:rPr lang="en-US" smtClean="0"/>
              <a:pPr/>
              <a:t>‹#›</a:t>
            </a:fld>
            <a:endParaRPr lang="en-US"/>
          </a:p>
        </p:txBody>
      </p:sp>
      <p:sp>
        <p:nvSpPr>
          <p:cNvPr id="2" name="العنوان 1">
            <a:extLst>
              <a:ext uri="{FF2B5EF4-FFF2-40B4-BE49-F238E27FC236}">
                <a16:creationId xmlns:a16="http://schemas.microsoft.com/office/drawing/2014/main" id="{394CB1F4-E4E2-E27F-87D0-6DFE6637592C}"/>
              </a:ext>
            </a:extLst>
          </p:cNvPr>
          <p:cNvSpPr>
            <a:spLocks noGrp="1"/>
          </p:cNvSpPr>
          <p:nvPr>
            <p:ph type="title"/>
          </p:nvPr>
        </p:nvSpPr>
        <p:spPr>
          <a:xfrm flipH="1">
            <a:off x="612648" y="548640"/>
            <a:ext cx="10966705" cy="1132258"/>
          </a:xfrm>
        </p:spPr>
        <p:txBody>
          <a:bodyPr rtlCol="1"/>
          <a:lstStyle>
            <a:lvl1pPr rtl="1">
              <a:defRPr/>
            </a:lvl1pPr>
          </a:lstStyle>
          <a:p>
            <a:pPr rtl="1"/>
            <a:r>
              <a:rPr lang="ar" noProof="0"/>
              <a:t>انقر لتحرير نمط العنوان الرئيسي</a:t>
            </a:r>
          </a:p>
        </p:txBody>
      </p:sp>
    </p:spTree>
    <p:extLst>
      <p:ext uri="{BB962C8B-B14F-4D97-AF65-F5344CB8AC3E}">
        <p14:creationId xmlns:p14="http://schemas.microsoft.com/office/powerpoint/2010/main" val="292467040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تخطيط محتوى ثلاثي">
    <p:bg>
      <p:bgPr>
        <a:solidFill>
          <a:schemeClr val="accent4"/>
        </a:solidFill>
        <a:effectLst/>
      </p:bgPr>
    </p:bg>
    <p:spTree>
      <p:nvGrpSpPr>
        <p:cNvPr id="1" name=""/>
        <p:cNvGrpSpPr/>
        <p:nvPr/>
      </p:nvGrpSpPr>
      <p:grpSpPr>
        <a:xfrm>
          <a:off x="0" y="0"/>
          <a:ext cx="0" cy="0"/>
          <a:chOff x="0" y="0"/>
          <a:chExt cx="0" cy="0"/>
        </a:xfrm>
      </p:grpSpPr>
      <p:sp>
        <p:nvSpPr>
          <p:cNvPr id="7" name="الشكل">
            <a:extLst>
              <a:ext uri="{FF2B5EF4-FFF2-40B4-BE49-F238E27FC236}">
                <a16:creationId xmlns:a16="http://schemas.microsoft.com/office/drawing/2014/main" id="{D76333E0-FAE0-3B63-28EE-BA834131593C}"/>
              </a:ext>
            </a:extLst>
          </p:cNvPr>
          <p:cNvSpPr/>
          <p:nvPr/>
        </p:nvSpPr>
        <p:spPr>
          <a:xfrm flipH="1">
            <a:off x="571488" y="2106081"/>
            <a:ext cx="3249570" cy="3987012"/>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noProof="0">
              <a:solidFill>
                <a:schemeClr val="lt1"/>
              </a:solidFill>
              <a:latin typeface="Karla"/>
              <a:ea typeface="Karla"/>
              <a:cs typeface="Karla"/>
              <a:sym typeface="Karla"/>
            </a:endParaRPr>
          </a:p>
        </p:txBody>
      </p:sp>
      <p:sp>
        <p:nvSpPr>
          <p:cNvPr id="9" name="شكل">
            <a:extLst>
              <a:ext uri="{FF2B5EF4-FFF2-40B4-BE49-F238E27FC236}">
                <a16:creationId xmlns:a16="http://schemas.microsoft.com/office/drawing/2014/main" id="{1BF10461-2A6D-BD12-B1D7-5A73DDD367A8}"/>
              </a:ext>
            </a:extLst>
          </p:cNvPr>
          <p:cNvSpPr/>
          <p:nvPr/>
        </p:nvSpPr>
        <p:spPr>
          <a:xfrm flipH="1">
            <a:off x="4343197" y="2106081"/>
            <a:ext cx="3249570" cy="3987012"/>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noProof="0">
              <a:solidFill>
                <a:schemeClr val="lt1"/>
              </a:solidFill>
              <a:latin typeface="Karla"/>
              <a:ea typeface="Karla"/>
              <a:cs typeface="Karla"/>
              <a:sym typeface="Karla"/>
            </a:endParaRPr>
          </a:p>
        </p:txBody>
      </p:sp>
      <p:sp>
        <p:nvSpPr>
          <p:cNvPr id="11" name="الشكل">
            <a:extLst>
              <a:ext uri="{FF2B5EF4-FFF2-40B4-BE49-F238E27FC236}">
                <a16:creationId xmlns:a16="http://schemas.microsoft.com/office/drawing/2014/main" id="{B21F23CA-8996-2ED3-865E-9CBB7B3DEF01}"/>
              </a:ext>
            </a:extLst>
          </p:cNvPr>
          <p:cNvSpPr/>
          <p:nvPr/>
        </p:nvSpPr>
        <p:spPr>
          <a:xfrm flipH="1">
            <a:off x="8134358" y="2106081"/>
            <a:ext cx="3249570" cy="3987012"/>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noProof="0">
              <a:solidFill>
                <a:schemeClr val="lt1"/>
              </a:solidFill>
              <a:latin typeface="Karla"/>
              <a:ea typeface="Karla"/>
              <a:cs typeface="Karla"/>
              <a:sym typeface="Karla"/>
            </a:endParaRPr>
          </a:p>
        </p:txBody>
      </p:sp>
      <p:sp>
        <p:nvSpPr>
          <p:cNvPr id="3" name="عنصر نائب للتاريخ 3">
            <a:extLst>
              <a:ext uri="{FF2B5EF4-FFF2-40B4-BE49-F238E27FC236}">
                <a16:creationId xmlns:a16="http://schemas.microsoft.com/office/drawing/2014/main" id="{48D80B0B-C3CA-649C-CED8-1D2B3319B519}"/>
              </a:ext>
            </a:extLst>
          </p:cNvPr>
          <p:cNvSpPr>
            <a:spLocks noGrp="1"/>
          </p:cNvSpPr>
          <p:nvPr>
            <p:ph type="dt" sz="half" idx="21"/>
          </p:nvPr>
        </p:nvSpPr>
        <p:spPr>
          <a:xfrm flipH="1">
            <a:off x="8085039" y="6453002"/>
            <a:ext cx="3494314" cy="365125"/>
          </a:xfrm>
          <a:prstGeom prst="rect">
            <a:avLst/>
          </a:prstGeom>
        </p:spPr>
        <p:txBody>
          <a:bodyPr rtlCol="1"/>
          <a:lstStyle>
            <a:lvl1pPr algn="r" rtl="1">
              <a:defRPr sz="1200"/>
            </a:lvl1pPr>
          </a:lstStyle>
          <a:p>
            <a:endParaRPr lang="en-US"/>
          </a:p>
        </p:txBody>
      </p:sp>
      <p:sp>
        <p:nvSpPr>
          <p:cNvPr id="6" name="عنصر نائب للتذييل 4">
            <a:extLst>
              <a:ext uri="{FF2B5EF4-FFF2-40B4-BE49-F238E27FC236}">
                <a16:creationId xmlns:a16="http://schemas.microsoft.com/office/drawing/2014/main" id="{AB028C86-DA98-C5EF-E7CB-3821E07C197F}"/>
              </a:ext>
            </a:extLst>
          </p:cNvPr>
          <p:cNvSpPr>
            <a:spLocks noGrp="1"/>
          </p:cNvSpPr>
          <p:nvPr>
            <p:ph type="ftr" sz="quarter" idx="3"/>
          </p:nvPr>
        </p:nvSpPr>
        <p:spPr>
          <a:xfrm flipH="1">
            <a:off x="992091" y="6453002"/>
            <a:ext cx="2805405" cy="365125"/>
          </a:xfrm>
          <a:prstGeom prst="rect">
            <a:avLst/>
          </a:prstGeom>
        </p:spPr>
        <p:txBody>
          <a:bodyPr rtlCol="1"/>
          <a:lstStyle>
            <a:lvl1pPr algn="r" rtl="1">
              <a:defRPr sz="1200"/>
            </a:lvl1pPr>
          </a:lstStyle>
          <a:p>
            <a:endParaRPr lang="en-US"/>
          </a:p>
        </p:txBody>
      </p:sp>
      <p:sp>
        <p:nvSpPr>
          <p:cNvPr id="8" name="عنصر نائب لرقم الشريحة 5">
            <a:extLst>
              <a:ext uri="{FF2B5EF4-FFF2-40B4-BE49-F238E27FC236}">
                <a16:creationId xmlns:a16="http://schemas.microsoft.com/office/drawing/2014/main" id="{0374C076-46DF-FAD4-EF64-7DD74A58A64A}"/>
              </a:ext>
            </a:extLst>
          </p:cNvPr>
          <p:cNvSpPr>
            <a:spLocks noGrp="1"/>
          </p:cNvSpPr>
          <p:nvPr>
            <p:ph type="sldNum" sz="quarter" idx="4"/>
          </p:nvPr>
        </p:nvSpPr>
        <p:spPr>
          <a:xfrm flipH="1">
            <a:off x="612648" y="6453002"/>
            <a:ext cx="429207" cy="365125"/>
          </a:xfrm>
          <a:prstGeom prst="rect">
            <a:avLst/>
          </a:prstGeom>
        </p:spPr>
        <p:txBody>
          <a:bodyPr rtlCol="1"/>
          <a:lstStyle>
            <a:lvl1pPr algn="r" rtl="1">
              <a:defRPr sz="1200"/>
            </a:lvl1pPr>
          </a:lstStyle>
          <a:p>
            <a:fld id="{CC057153-B650-4DEB-B370-79DDCFDCE934}" type="slidenum">
              <a:rPr lang="en-US" smtClean="0"/>
              <a:pPr/>
              <a:t>‹#›</a:t>
            </a:fld>
            <a:endParaRPr lang="en-US"/>
          </a:p>
        </p:txBody>
      </p:sp>
      <p:sp>
        <p:nvSpPr>
          <p:cNvPr id="18" name="عنصر نائب للنص 24">
            <a:extLst>
              <a:ext uri="{FF2B5EF4-FFF2-40B4-BE49-F238E27FC236}">
                <a16:creationId xmlns:a16="http://schemas.microsoft.com/office/drawing/2014/main" id="{BF16B1C6-54F0-43B5-701B-5ACB9DB37B75}"/>
              </a:ext>
            </a:extLst>
          </p:cNvPr>
          <p:cNvSpPr>
            <a:spLocks noGrp="1"/>
          </p:cNvSpPr>
          <p:nvPr>
            <p:ph type="body" sz="quarter" idx="14"/>
          </p:nvPr>
        </p:nvSpPr>
        <p:spPr>
          <a:xfrm flipH="1">
            <a:off x="8260080" y="1956816"/>
            <a:ext cx="3246120" cy="3986784"/>
          </a:xfrm>
          <a:solidFill>
            <a:schemeClr val="accent1"/>
          </a:solidFill>
          <a:ln w="25400">
            <a:solidFill>
              <a:schemeClr val="dk1"/>
            </a:solidFill>
          </a:ln>
        </p:spPr>
        <p:txBody>
          <a:bodyPr lIns="320040" tIns="502920" rtlCol="1"/>
          <a:lstStyle>
            <a:lvl1pPr marL="0" indent="0" algn="r" rtl="1">
              <a:buFont typeface="Arial" panose="020B0604020202020204" pitchFamily="34" charset="0"/>
              <a:buNone/>
              <a:defRPr sz="2000">
                <a:latin typeface="+mj-lt"/>
              </a:defRPr>
            </a:lvl1pPr>
          </a:lstStyle>
          <a:p>
            <a:pPr lvl="0" rtl="1"/>
            <a:r>
              <a:rPr lang="ar" noProof="0"/>
              <a:t>انقر لتحرير أنماط النص الرئيسي</a:t>
            </a:r>
          </a:p>
        </p:txBody>
      </p:sp>
      <p:sp>
        <p:nvSpPr>
          <p:cNvPr id="19" name="عنصر نائب للنص 24">
            <a:extLst>
              <a:ext uri="{FF2B5EF4-FFF2-40B4-BE49-F238E27FC236}">
                <a16:creationId xmlns:a16="http://schemas.microsoft.com/office/drawing/2014/main" id="{9B6C5E12-67C8-B5AA-FC61-A40F6C388F8B}"/>
              </a:ext>
            </a:extLst>
          </p:cNvPr>
          <p:cNvSpPr>
            <a:spLocks noGrp="1"/>
          </p:cNvSpPr>
          <p:nvPr>
            <p:ph type="body" sz="quarter" idx="16"/>
          </p:nvPr>
        </p:nvSpPr>
        <p:spPr>
          <a:xfrm flipH="1">
            <a:off x="4465320" y="1956816"/>
            <a:ext cx="3246120" cy="3986784"/>
          </a:xfrm>
          <a:solidFill>
            <a:schemeClr val="accent1"/>
          </a:solidFill>
          <a:ln w="25400">
            <a:solidFill>
              <a:schemeClr val="dk1"/>
            </a:solidFill>
          </a:ln>
        </p:spPr>
        <p:txBody>
          <a:bodyPr lIns="320040" tIns="502920" rtlCol="1"/>
          <a:lstStyle>
            <a:lvl1pPr marL="0" indent="0" algn="r" rtl="1">
              <a:buFont typeface="Arial" panose="020B0604020202020204" pitchFamily="34" charset="0"/>
              <a:buNone/>
              <a:defRPr sz="2000">
                <a:latin typeface="+mj-lt"/>
              </a:defRPr>
            </a:lvl1pPr>
          </a:lstStyle>
          <a:p>
            <a:pPr lvl="0" rtl="1"/>
            <a:r>
              <a:rPr lang="ar" noProof="0"/>
              <a:t>انقر لتحرير أنماط النص الرئيسي</a:t>
            </a:r>
          </a:p>
        </p:txBody>
      </p:sp>
      <p:sp>
        <p:nvSpPr>
          <p:cNvPr id="20" name="عنصر نائب للنص 24">
            <a:extLst>
              <a:ext uri="{FF2B5EF4-FFF2-40B4-BE49-F238E27FC236}">
                <a16:creationId xmlns:a16="http://schemas.microsoft.com/office/drawing/2014/main" id="{F5C0C473-4EA8-206C-EDC5-DAF92DC87E7B}"/>
              </a:ext>
            </a:extLst>
          </p:cNvPr>
          <p:cNvSpPr>
            <a:spLocks noGrp="1"/>
          </p:cNvSpPr>
          <p:nvPr>
            <p:ph type="body" sz="quarter" idx="19"/>
          </p:nvPr>
        </p:nvSpPr>
        <p:spPr>
          <a:xfrm flipH="1">
            <a:off x="697992" y="1956816"/>
            <a:ext cx="3246120" cy="3986784"/>
          </a:xfrm>
          <a:solidFill>
            <a:schemeClr val="accent1"/>
          </a:solidFill>
          <a:ln w="25400">
            <a:solidFill>
              <a:schemeClr val="dk1"/>
            </a:solidFill>
          </a:ln>
        </p:spPr>
        <p:txBody>
          <a:bodyPr lIns="320040" tIns="502920" rtlCol="1"/>
          <a:lstStyle>
            <a:lvl1pPr marL="0" indent="0" algn="r" rtl="1">
              <a:buFont typeface="Arial" panose="020B0604020202020204" pitchFamily="34" charset="0"/>
              <a:buNone/>
              <a:defRPr sz="2000">
                <a:latin typeface="+mj-lt"/>
              </a:defRPr>
            </a:lvl1pPr>
          </a:lstStyle>
          <a:p>
            <a:pPr lvl="0" rtl="1"/>
            <a:r>
              <a:rPr lang="ar" noProof="0"/>
              <a:t>انقر لتحرير أنماط النص الرئيسي</a:t>
            </a:r>
          </a:p>
        </p:txBody>
      </p:sp>
      <p:sp>
        <p:nvSpPr>
          <p:cNvPr id="21" name="عنصر نائب للمحتوى 3">
            <a:extLst>
              <a:ext uri="{FF2B5EF4-FFF2-40B4-BE49-F238E27FC236}">
                <a16:creationId xmlns:a16="http://schemas.microsoft.com/office/drawing/2014/main" id="{86A122E7-1CF8-0AB9-3407-6E725320DC62}"/>
              </a:ext>
            </a:extLst>
          </p:cNvPr>
          <p:cNvSpPr>
            <a:spLocks noGrp="1"/>
          </p:cNvSpPr>
          <p:nvPr>
            <p:ph sz="half" idx="2"/>
          </p:nvPr>
        </p:nvSpPr>
        <p:spPr>
          <a:xfrm flipH="1">
            <a:off x="8516112" y="2944368"/>
            <a:ext cx="2743200" cy="2785100"/>
          </a:xfrm>
        </p:spPr>
        <p:txBody>
          <a:bodyPr rtlCol="1" anchor="t"/>
          <a:lstStyle>
            <a:lvl1pPr marL="0" indent="0" algn="r" rtl="1">
              <a:lnSpc>
                <a:spcPct val="100000"/>
              </a:lnSpc>
              <a:spcBef>
                <a:spcPts val="0"/>
              </a:spcBef>
              <a:buSzPct val="50000"/>
              <a:buNone/>
              <a:defRPr sz="1600"/>
            </a:lvl1pPr>
            <a:lvl2pPr marL="274320" indent="-137160" algn="r" rtl="1">
              <a:lnSpc>
                <a:spcPct val="100000"/>
              </a:lnSpc>
              <a:spcBef>
                <a:spcPts val="0"/>
              </a:spcBef>
              <a:buSzPct val="50000"/>
              <a:defRPr sz="1400"/>
            </a:lvl2pPr>
            <a:lvl3pPr marL="411480" indent="-137160" algn="r" rtl="1">
              <a:lnSpc>
                <a:spcPct val="100000"/>
              </a:lnSpc>
              <a:spcBef>
                <a:spcPts val="0"/>
              </a:spcBef>
              <a:buSzPct val="50000"/>
              <a:defRPr sz="1200"/>
            </a:lvl3pPr>
            <a:lvl4pPr marL="548640" indent="-137160" algn="r" rtl="1">
              <a:lnSpc>
                <a:spcPct val="100000"/>
              </a:lnSpc>
              <a:spcBef>
                <a:spcPts val="0"/>
              </a:spcBef>
              <a:buSzPct val="50000"/>
              <a:defRPr sz="1100"/>
            </a:lvl4pPr>
            <a:lvl5pPr indent="-137160" algn="r" rtl="1">
              <a:buSzPct val="50000"/>
              <a:defRPr sz="1100"/>
            </a:lvl5pPr>
          </a:lstStyle>
          <a:p>
            <a:pPr lvl="0" rtl="1"/>
            <a:r>
              <a:rPr lang="ar" noProof="0"/>
              <a:t>انقر لتحرير أنماط النص الرئيسي</a:t>
            </a:r>
          </a:p>
          <a:p>
            <a:pPr lvl="1" rtl="1"/>
            <a:r>
              <a:rPr lang="ar" noProof="0"/>
              <a:t>المستوى الثاني</a:t>
            </a:r>
          </a:p>
          <a:p>
            <a:pPr lvl="2" rtl="1"/>
            <a:r>
              <a:rPr lang="ar" noProof="0"/>
              <a:t>المستوى الثالث</a:t>
            </a:r>
          </a:p>
          <a:p>
            <a:pPr lvl="3" rtl="1"/>
            <a:r>
              <a:rPr lang="ar" noProof="0"/>
              <a:t>المستوى الرابع</a:t>
            </a:r>
          </a:p>
        </p:txBody>
      </p:sp>
      <p:sp>
        <p:nvSpPr>
          <p:cNvPr id="23" name="عنصر نائب للمحتوى 3">
            <a:extLst>
              <a:ext uri="{FF2B5EF4-FFF2-40B4-BE49-F238E27FC236}">
                <a16:creationId xmlns:a16="http://schemas.microsoft.com/office/drawing/2014/main" id="{E3B2BF64-243E-E09B-24DD-86574712A72C}"/>
              </a:ext>
            </a:extLst>
          </p:cNvPr>
          <p:cNvSpPr>
            <a:spLocks noGrp="1"/>
          </p:cNvSpPr>
          <p:nvPr>
            <p:ph sz="half" idx="20"/>
          </p:nvPr>
        </p:nvSpPr>
        <p:spPr>
          <a:xfrm flipH="1">
            <a:off x="958886" y="2944368"/>
            <a:ext cx="2743200" cy="2785100"/>
          </a:xfrm>
        </p:spPr>
        <p:txBody>
          <a:bodyPr rtlCol="1" anchor="t"/>
          <a:lstStyle>
            <a:lvl1pPr marL="0" indent="0" algn="r" rtl="1">
              <a:lnSpc>
                <a:spcPct val="100000"/>
              </a:lnSpc>
              <a:spcBef>
                <a:spcPts val="0"/>
              </a:spcBef>
              <a:buSzPct val="50000"/>
              <a:buNone/>
              <a:defRPr sz="1600"/>
            </a:lvl1pPr>
            <a:lvl2pPr marL="274320" indent="-137160" algn="r" rtl="1">
              <a:lnSpc>
                <a:spcPct val="100000"/>
              </a:lnSpc>
              <a:spcBef>
                <a:spcPts val="0"/>
              </a:spcBef>
              <a:buSzPct val="50000"/>
              <a:defRPr sz="1400"/>
            </a:lvl2pPr>
            <a:lvl3pPr marL="411480" indent="-137160" algn="r" rtl="1">
              <a:lnSpc>
                <a:spcPct val="100000"/>
              </a:lnSpc>
              <a:spcBef>
                <a:spcPts val="0"/>
              </a:spcBef>
              <a:buSzPct val="50000"/>
              <a:defRPr sz="1200"/>
            </a:lvl3pPr>
            <a:lvl4pPr marL="548640" indent="-137160" algn="r" rtl="1">
              <a:lnSpc>
                <a:spcPct val="100000"/>
              </a:lnSpc>
              <a:spcBef>
                <a:spcPts val="0"/>
              </a:spcBef>
              <a:buSzPct val="50000"/>
              <a:defRPr sz="1100"/>
            </a:lvl4pPr>
            <a:lvl5pPr indent="-137160" algn="r" rtl="1">
              <a:buSzPct val="50000"/>
              <a:defRPr sz="1100"/>
            </a:lvl5pPr>
          </a:lstStyle>
          <a:p>
            <a:pPr lvl="0" rtl="1"/>
            <a:r>
              <a:rPr lang="ar" noProof="0"/>
              <a:t>انقر لتحرير أنماط النص الرئيسي</a:t>
            </a:r>
          </a:p>
          <a:p>
            <a:pPr lvl="1" rtl="1"/>
            <a:r>
              <a:rPr lang="ar" noProof="0"/>
              <a:t>المستوى الثاني</a:t>
            </a:r>
          </a:p>
          <a:p>
            <a:pPr lvl="2" rtl="1"/>
            <a:r>
              <a:rPr lang="ar" noProof="0"/>
              <a:t>المستوى الثالث</a:t>
            </a:r>
          </a:p>
          <a:p>
            <a:pPr lvl="3" rtl="1"/>
            <a:r>
              <a:rPr lang="ar" noProof="0"/>
              <a:t>المستوى الرابع</a:t>
            </a:r>
          </a:p>
        </p:txBody>
      </p:sp>
      <p:sp>
        <p:nvSpPr>
          <p:cNvPr id="22" name="عنصر نائب للمحتوى 3">
            <a:extLst>
              <a:ext uri="{FF2B5EF4-FFF2-40B4-BE49-F238E27FC236}">
                <a16:creationId xmlns:a16="http://schemas.microsoft.com/office/drawing/2014/main" id="{92BD99C3-C1A1-E89B-FB77-6221D2FBE9A6}"/>
              </a:ext>
            </a:extLst>
          </p:cNvPr>
          <p:cNvSpPr>
            <a:spLocks noGrp="1"/>
          </p:cNvSpPr>
          <p:nvPr>
            <p:ph sz="half" idx="13"/>
          </p:nvPr>
        </p:nvSpPr>
        <p:spPr>
          <a:xfrm flipH="1">
            <a:off x="4732927" y="2944368"/>
            <a:ext cx="2743200" cy="2785100"/>
          </a:xfrm>
        </p:spPr>
        <p:txBody>
          <a:bodyPr rtlCol="1" anchor="t"/>
          <a:lstStyle>
            <a:lvl1pPr marL="0" indent="0" algn="r" rtl="1">
              <a:lnSpc>
                <a:spcPct val="100000"/>
              </a:lnSpc>
              <a:spcBef>
                <a:spcPts val="0"/>
              </a:spcBef>
              <a:buSzPct val="50000"/>
              <a:buNone/>
              <a:defRPr sz="1600"/>
            </a:lvl1pPr>
            <a:lvl2pPr marL="274320" indent="-137160" algn="r" rtl="1">
              <a:lnSpc>
                <a:spcPct val="100000"/>
              </a:lnSpc>
              <a:spcBef>
                <a:spcPts val="0"/>
              </a:spcBef>
              <a:buSzPct val="50000"/>
              <a:defRPr sz="1400"/>
            </a:lvl2pPr>
            <a:lvl3pPr marL="411480" indent="-137160" algn="r" rtl="1">
              <a:lnSpc>
                <a:spcPct val="100000"/>
              </a:lnSpc>
              <a:spcBef>
                <a:spcPts val="0"/>
              </a:spcBef>
              <a:buSzPct val="50000"/>
              <a:defRPr sz="1200"/>
            </a:lvl3pPr>
            <a:lvl4pPr marL="548640" indent="-137160" algn="r" rtl="1">
              <a:lnSpc>
                <a:spcPct val="100000"/>
              </a:lnSpc>
              <a:spcBef>
                <a:spcPts val="0"/>
              </a:spcBef>
              <a:buSzPct val="50000"/>
              <a:defRPr sz="1100"/>
            </a:lvl4pPr>
            <a:lvl5pPr indent="-137160" algn="r" rtl="1">
              <a:buSzPct val="50000"/>
              <a:defRPr sz="1100"/>
            </a:lvl5pPr>
          </a:lstStyle>
          <a:p>
            <a:pPr lvl="0" rtl="1"/>
            <a:r>
              <a:rPr lang="ar" noProof="0"/>
              <a:t>انقر لتحرير أنماط النص الرئيسي</a:t>
            </a:r>
          </a:p>
          <a:p>
            <a:pPr lvl="1" rtl="1"/>
            <a:r>
              <a:rPr lang="ar" noProof="0"/>
              <a:t>المستوى الثاني</a:t>
            </a:r>
          </a:p>
          <a:p>
            <a:pPr lvl="2" rtl="1"/>
            <a:r>
              <a:rPr lang="ar" noProof="0"/>
              <a:t>المستوى الثالث</a:t>
            </a:r>
          </a:p>
          <a:p>
            <a:pPr lvl="3" rtl="1"/>
            <a:r>
              <a:rPr lang="ar" noProof="0"/>
              <a:t>المستوى الرابع</a:t>
            </a:r>
          </a:p>
        </p:txBody>
      </p:sp>
      <p:sp>
        <p:nvSpPr>
          <p:cNvPr id="2" name="العنوان 1">
            <a:extLst>
              <a:ext uri="{FF2B5EF4-FFF2-40B4-BE49-F238E27FC236}">
                <a16:creationId xmlns:a16="http://schemas.microsoft.com/office/drawing/2014/main" id="{394CB1F4-E4E2-E27F-87D0-6DFE6637592C}"/>
              </a:ext>
            </a:extLst>
          </p:cNvPr>
          <p:cNvSpPr>
            <a:spLocks noGrp="1"/>
          </p:cNvSpPr>
          <p:nvPr>
            <p:ph type="title"/>
          </p:nvPr>
        </p:nvSpPr>
        <p:spPr>
          <a:xfrm flipH="1">
            <a:off x="612648" y="548640"/>
            <a:ext cx="10966705" cy="1132258"/>
          </a:xfrm>
        </p:spPr>
        <p:txBody>
          <a:bodyPr rtlCol="1"/>
          <a:lstStyle>
            <a:lvl1pPr rtl="1">
              <a:defRPr/>
            </a:lvl1pPr>
          </a:lstStyle>
          <a:p>
            <a:pPr rtl="1"/>
            <a:r>
              <a:rPr lang="ar" noProof="0"/>
              <a:t>انقر لتحرير نمط العنوان الرئيسي</a:t>
            </a:r>
          </a:p>
        </p:txBody>
      </p:sp>
    </p:spTree>
    <p:extLst>
      <p:ext uri="{BB962C8B-B14F-4D97-AF65-F5344CB8AC3E}">
        <p14:creationId xmlns:p14="http://schemas.microsoft.com/office/powerpoint/2010/main" val="199711952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p:cSld name="تخطيط الصورة بمحاذاة إلى اليسار">
    <p:bg>
      <p:bgPr>
        <a:solidFill>
          <a:schemeClr val="accent2"/>
        </a:solidFill>
        <a:effectLst/>
      </p:bgPr>
    </p:bg>
    <p:spTree>
      <p:nvGrpSpPr>
        <p:cNvPr id="1" name=""/>
        <p:cNvGrpSpPr/>
        <p:nvPr/>
      </p:nvGrpSpPr>
      <p:grpSpPr>
        <a:xfrm>
          <a:off x="0" y="0"/>
          <a:ext cx="0" cy="0"/>
          <a:chOff x="0" y="0"/>
          <a:chExt cx="0" cy="0"/>
        </a:xfrm>
      </p:grpSpPr>
      <p:sp>
        <p:nvSpPr>
          <p:cNvPr id="7" name="الشكل">
            <a:extLst>
              <a:ext uri="{FF2B5EF4-FFF2-40B4-BE49-F238E27FC236}">
                <a16:creationId xmlns:a16="http://schemas.microsoft.com/office/drawing/2014/main" id="{E7EB222B-6CF5-9486-E495-4BBCFBA5DEE9}"/>
              </a:ext>
            </a:extLst>
          </p:cNvPr>
          <p:cNvSpPr/>
          <p:nvPr/>
        </p:nvSpPr>
        <p:spPr>
          <a:xfrm flipH="1">
            <a:off x="676851" y="1198578"/>
            <a:ext cx="6114430" cy="4794575"/>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9" name="الشكل">
            <a:extLst>
              <a:ext uri="{FF2B5EF4-FFF2-40B4-BE49-F238E27FC236}">
                <a16:creationId xmlns:a16="http://schemas.microsoft.com/office/drawing/2014/main" id="{1FEBC754-F0A8-F9F6-F804-7081E078D8F5}"/>
              </a:ext>
            </a:extLst>
          </p:cNvPr>
          <p:cNvSpPr/>
          <p:nvPr/>
        </p:nvSpPr>
        <p:spPr>
          <a:xfrm flipH="1">
            <a:off x="881046" y="838200"/>
            <a:ext cx="6114430" cy="4914901"/>
          </a:xfrm>
          <a:prstGeom prst="rect">
            <a:avLst/>
          </a:pr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19" name="عنصر نائب للصورة 18">
            <a:extLst>
              <a:ext uri="{FF2B5EF4-FFF2-40B4-BE49-F238E27FC236}">
                <a16:creationId xmlns:a16="http://schemas.microsoft.com/office/drawing/2014/main" id="{52CFE759-845E-6170-DB8C-EA3FA075BBC8}"/>
              </a:ext>
            </a:extLst>
          </p:cNvPr>
          <p:cNvSpPr>
            <a:spLocks noGrp="1"/>
          </p:cNvSpPr>
          <p:nvPr>
            <p:ph type="pic" sz="quarter" idx="13"/>
          </p:nvPr>
        </p:nvSpPr>
        <p:spPr>
          <a:xfrm flipH="1">
            <a:off x="7840872" y="0"/>
            <a:ext cx="4351128" cy="6858000"/>
          </a:xfrm>
          <a:blipFill>
            <a:blip r:embed="rId2">
              <a:alphaModFix amt="70000"/>
            </a:blip>
            <a:stretch>
              <a:fillRect/>
            </a:stretch>
          </a:blipFill>
        </p:spPr>
        <p:txBody>
          <a:bodyPr rtlCol="1" anchor="ctr"/>
          <a:lstStyle>
            <a:lvl1pPr marL="0" indent="0" algn="ctr" rtl="1">
              <a:buNone/>
              <a:defRPr/>
            </a:lvl1pPr>
          </a:lstStyle>
          <a:p>
            <a:pPr rtl="1"/>
            <a:r>
              <a:rPr lang="ar" noProof="0"/>
              <a:t>انقر فوق الأيقونة لإضافة صورة</a:t>
            </a:r>
          </a:p>
        </p:txBody>
      </p:sp>
      <p:sp>
        <p:nvSpPr>
          <p:cNvPr id="15" name="عنصر نائب للمحتوى 2">
            <a:extLst>
              <a:ext uri="{FF2B5EF4-FFF2-40B4-BE49-F238E27FC236}">
                <a16:creationId xmlns:a16="http://schemas.microsoft.com/office/drawing/2014/main" id="{77189B6C-4236-0B00-D585-EEE5183EC3B5}"/>
              </a:ext>
            </a:extLst>
          </p:cNvPr>
          <p:cNvSpPr>
            <a:spLocks noGrp="1"/>
          </p:cNvSpPr>
          <p:nvPr>
            <p:ph idx="1"/>
          </p:nvPr>
        </p:nvSpPr>
        <p:spPr>
          <a:xfrm flipH="1">
            <a:off x="1411224" y="2944368"/>
            <a:ext cx="4818888" cy="2130552"/>
          </a:xfrm>
        </p:spPr>
        <p:txBody>
          <a:bodyPr rtlCol="1"/>
          <a:lstStyle>
            <a:lvl1pPr marL="0" indent="0" algn="r" rtl="1">
              <a:lnSpc>
                <a:spcPct val="100000"/>
              </a:lnSpc>
              <a:spcBef>
                <a:spcPts val="0"/>
              </a:spcBef>
              <a:buNone/>
              <a:defRPr sz="1600"/>
            </a:lvl1pPr>
            <a:lvl2pPr algn="r" rtl="1">
              <a:defRPr sz="1400"/>
            </a:lvl2pPr>
            <a:lvl3pPr algn="r" rtl="1">
              <a:defRPr sz="1200"/>
            </a:lvl3pPr>
            <a:lvl4pPr algn="r" rtl="1">
              <a:defRPr sz="1100"/>
            </a:lvl4pPr>
            <a:lvl5pPr algn="r" rtl="1">
              <a:defRPr sz="1100"/>
            </a:lvl5pPr>
          </a:lstStyle>
          <a:p>
            <a:pPr lvl="0" rtl="1"/>
            <a:r>
              <a:rPr lang="ar" noProof="0"/>
              <a:t>انقر لتحرير أنماط النص الرئيسي</a:t>
            </a:r>
          </a:p>
        </p:txBody>
      </p:sp>
      <p:sp>
        <p:nvSpPr>
          <p:cNvPr id="14" name="العنوان 1">
            <a:extLst>
              <a:ext uri="{FF2B5EF4-FFF2-40B4-BE49-F238E27FC236}">
                <a16:creationId xmlns:a16="http://schemas.microsoft.com/office/drawing/2014/main" id="{A8F8B0E5-D249-4F2F-16F0-7A9A49B95D39}"/>
              </a:ext>
            </a:extLst>
          </p:cNvPr>
          <p:cNvSpPr>
            <a:spLocks noGrp="1"/>
          </p:cNvSpPr>
          <p:nvPr>
            <p:ph type="title"/>
          </p:nvPr>
        </p:nvSpPr>
        <p:spPr>
          <a:xfrm flipH="1">
            <a:off x="1254155" y="1783080"/>
            <a:ext cx="4959821" cy="1162762"/>
          </a:xfrm>
        </p:spPr>
        <p:txBody>
          <a:bodyPr rtlCol="1"/>
          <a:lstStyle>
            <a:lvl1pPr algn="r" rtl="1">
              <a:lnSpc>
                <a:spcPct val="90000"/>
              </a:lnSpc>
              <a:defRPr/>
            </a:lvl1pPr>
          </a:lstStyle>
          <a:p>
            <a:pPr rtl="1"/>
            <a:r>
              <a:rPr lang="ar" noProof="0"/>
              <a:t>انقر لتحرير نمط العنوان الرئيسي</a:t>
            </a:r>
          </a:p>
        </p:txBody>
      </p:sp>
    </p:spTree>
    <p:extLst>
      <p:ext uri="{BB962C8B-B14F-4D97-AF65-F5344CB8AC3E}">
        <p14:creationId xmlns:p14="http://schemas.microsoft.com/office/powerpoint/2010/main" val="287108400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p:cSld name="شكراً لك">
    <p:bg>
      <p:bgPr>
        <a:solidFill>
          <a:schemeClr val="tx2"/>
        </a:solidFill>
        <a:effectLst/>
      </p:bgPr>
    </p:bg>
    <p:spTree>
      <p:nvGrpSpPr>
        <p:cNvPr id="1" name=""/>
        <p:cNvGrpSpPr/>
        <p:nvPr/>
      </p:nvGrpSpPr>
      <p:grpSpPr>
        <a:xfrm>
          <a:off x="0" y="0"/>
          <a:ext cx="0" cy="0"/>
          <a:chOff x="0" y="0"/>
          <a:chExt cx="0" cy="0"/>
        </a:xfrm>
      </p:grpSpPr>
      <p:sp>
        <p:nvSpPr>
          <p:cNvPr id="8" name="الشكل">
            <a:extLst>
              <a:ext uri="{FF2B5EF4-FFF2-40B4-BE49-F238E27FC236}">
                <a16:creationId xmlns:a16="http://schemas.microsoft.com/office/drawing/2014/main" id="{E09AA4F6-9CBF-53A8-8FE8-0BAB0E7DC989}"/>
              </a:ext>
            </a:extLst>
          </p:cNvPr>
          <p:cNvSpPr/>
          <p:nvPr/>
        </p:nvSpPr>
        <p:spPr>
          <a:xfrm flipH="1">
            <a:off x="908315" y="1161412"/>
            <a:ext cx="10221119" cy="4831742"/>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10" name="الشكل">
            <a:extLst>
              <a:ext uri="{FF2B5EF4-FFF2-40B4-BE49-F238E27FC236}">
                <a16:creationId xmlns:a16="http://schemas.microsoft.com/office/drawing/2014/main" id="{CBE4E0BD-29C0-46EA-4A2D-401DD12AEC12}"/>
              </a:ext>
            </a:extLst>
          </p:cNvPr>
          <p:cNvSpPr/>
          <p:nvPr/>
        </p:nvSpPr>
        <p:spPr>
          <a:xfrm flipH="1">
            <a:off x="1112510" y="800100"/>
            <a:ext cx="10221119" cy="4953001"/>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15" name="عنصر نائب للصورة 13">
            <a:extLst>
              <a:ext uri="{FF2B5EF4-FFF2-40B4-BE49-F238E27FC236}">
                <a16:creationId xmlns:a16="http://schemas.microsoft.com/office/drawing/2014/main" id="{BEF410E3-CEC7-640A-C8FD-08419E6C3300}"/>
              </a:ext>
            </a:extLst>
          </p:cNvPr>
          <p:cNvSpPr>
            <a:spLocks noGrp="1"/>
          </p:cNvSpPr>
          <p:nvPr>
            <p:ph type="pic" sz="quarter" idx="10"/>
          </p:nvPr>
        </p:nvSpPr>
        <p:spPr>
          <a:xfrm flipH="1">
            <a:off x="1112510" y="812292"/>
            <a:ext cx="4636008" cy="4928616"/>
          </a:xfrm>
          <a:blipFill dpi="0" rotWithShape="1">
            <a:blip r:embed="rId2">
              <a:alphaModFix amt="70000"/>
            </a:blip>
            <a:srcRect/>
            <a:stretch>
              <a:fillRect/>
            </a:stretch>
          </a:blipFill>
          <a:ln w="25400">
            <a:solidFill>
              <a:schemeClr val="tx1"/>
            </a:solidFill>
          </a:ln>
        </p:spPr>
        <p:txBody>
          <a:bodyPr vert="horz" lIns="91440" tIns="0" rIns="0" bIns="0" rtlCol="1">
            <a:noAutofit/>
          </a:bodyPr>
          <a:lstStyle>
            <a:lvl1pPr algn="r" rtl="1">
              <a:defRPr lang="en-US" sz="2400" b="0" i="0" noProof="0">
                <a:solidFill>
                  <a:schemeClr val="tx1"/>
                </a:solidFill>
              </a:defRPr>
            </a:lvl1pPr>
          </a:lstStyle>
          <a:p>
            <a:pPr marL="0" lvl="0" indent="0" rtl="1">
              <a:lnSpc>
                <a:spcPct val="150000"/>
              </a:lnSpc>
              <a:buFontTx/>
              <a:buNone/>
            </a:pPr>
            <a:r>
              <a:rPr lang="ar" noProof="0"/>
              <a:t>انقر فوق الأيقونة لإضافة صورة</a:t>
            </a:r>
          </a:p>
        </p:txBody>
      </p:sp>
      <p:sp>
        <p:nvSpPr>
          <p:cNvPr id="3" name="عنوان فرعي 2">
            <a:extLst>
              <a:ext uri="{FF2B5EF4-FFF2-40B4-BE49-F238E27FC236}">
                <a16:creationId xmlns:a16="http://schemas.microsoft.com/office/drawing/2014/main" id="{61EF6069-AEE4-3455-508E-4B9EE30F0CB8}"/>
              </a:ext>
            </a:extLst>
          </p:cNvPr>
          <p:cNvSpPr>
            <a:spLocks noGrp="1"/>
          </p:cNvSpPr>
          <p:nvPr>
            <p:ph type="subTitle" idx="1"/>
          </p:nvPr>
        </p:nvSpPr>
        <p:spPr>
          <a:xfrm flipH="1">
            <a:off x="6751320" y="3108960"/>
            <a:ext cx="3913632" cy="1883664"/>
          </a:xfrm>
        </p:spPr>
        <p:txBody>
          <a:bodyPr rtlCol="1">
            <a:noAutofit/>
          </a:bodyPr>
          <a:lstStyle>
            <a:lvl1pPr marL="0" indent="0" algn="r" rtl="1">
              <a:lnSpc>
                <a:spcPct val="100000"/>
              </a:lnSpc>
              <a:spcBef>
                <a:spcPts val="1000"/>
              </a:spcBef>
              <a:buNone/>
              <a:defRPr sz="1600"/>
            </a:lvl1pPr>
            <a:lvl2pPr marL="457200" indent="0" algn="ctr" rtl="1">
              <a:buNone/>
              <a:defRPr sz="2000"/>
            </a:lvl2pPr>
            <a:lvl3pPr marL="914400" indent="0" algn="ctr" rtl="1">
              <a:buNone/>
              <a:defRPr sz="1800"/>
            </a:lvl3pPr>
            <a:lvl4pPr marL="1371600" indent="0" algn="ctr" rtl="1">
              <a:buNone/>
              <a:defRPr sz="1600"/>
            </a:lvl4pPr>
            <a:lvl5pPr marL="1828800" indent="0" algn="ctr" rtl="1">
              <a:buNone/>
              <a:defRPr sz="1600"/>
            </a:lvl5pPr>
            <a:lvl6pPr marL="2286000" indent="0" algn="ctr" rtl="1">
              <a:buNone/>
              <a:defRPr sz="1600"/>
            </a:lvl6pPr>
            <a:lvl7pPr marL="2743200" indent="0" algn="ctr" rtl="1">
              <a:buNone/>
              <a:defRPr sz="1600"/>
            </a:lvl7pPr>
            <a:lvl8pPr marL="3200400" indent="0" algn="ctr" rtl="1">
              <a:buNone/>
              <a:defRPr sz="1600"/>
            </a:lvl8pPr>
            <a:lvl9pPr marL="3657600" indent="0" algn="ctr" rtl="1">
              <a:buNone/>
              <a:defRPr sz="1600"/>
            </a:lvl9pPr>
          </a:lstStyle>
          <a:p>
            <a:pPr rtl="1"/>
            <a:r>
              <a:rPr lang="ar" noProof="0"/>
              <a:t>انقر لتحرير نمط العنوان الثانوي الرئيسي</a:t>
            </a:r>
            <a:endParaRPr lang="en-US" noProof="0" dirty="0"/>
          </a:p>
        </p:txBody>
      </p:sp>
      <p:sp>
        <p:nvSpPr>
          <p:cNvPr id="2" name="العنوان 1">
            <a:extLst>
              <a:ext uri="{FF2B5EF4-FFF2-40B4-BE49-F238E27FC236}">
                <a16:creationId xmlns:a16="http://schemas.microsoft.com/office/drawing/2014/main" id="{D27EDEC9-86BE-FDB1-3BAE-F5FF0934CA0A}"/>
              </a:ext>
            </a:extLst>
          </p:cNvPr>
          <p:cNvSpPr>
            <a:spLocks noGrp="1"/>
          </p:cNvSpPr>
          <p:nvPr>
            <p:ph type="ctrTitle"/>
          </p:nvPr>
        </p:nvSpPr>
        <p:spPr>
          <a:xfrm flipH="1">
            <a:off x="6375400" y="1301750"/>
            <a:ext cx="4289552" cy="1567157"/>
          </a:xfrm>
        </p:spPr>
        <p:txBody>
          <a:bodyPr rtlCol="1" anchor="b">
            <a:noAutofit/>
          </a:bodyPr>
          <a:lstStyle>
            <a:lvl1pPr marL="0" indent="0" algn="r" rtl="1">
              <a:lnSpc>
                <a:spcPct val="90000"/>
              </a:lnSpc>
              <a:defRPr sz="6000"/>
            </a:lvl1pPr>
          </a:lstStyle>
          <a:p>
            <a:pPr rtl="1"/>
            <a:r>
              <a:rPr lang="ar" noProof="0"/>
              <a:t>انقر لتحرير نمط العنوان الرئيسي</a:t>
            </a:r>
            <a:endParaRPr lang="en-US" noProof="0" dirty="0"/>
          </a:p>
        </p:txBody>
      </p:sp>
    </p:spTree>
    <p:extLst>
      <p:ext uri="{BB962C8B-B14F-4D97-AF65-F5344CB8AC3E}">
        <p14:creationId xmlns:p14="http://schemas.microsoft.com/office/powerpoint/2010/main" val="13885080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العنوان، المحتوى 2">
    <p:spTree>
      <p:nvGrpSpPr>
        <p:cNvPr id="1" name=""/>
        <p:cNvGrpSpPr/>
        <p:nvPr/>
      </p:nvGrpSpPr>
      <p:grpSpPr>
        <a:xfrm>
          <a:off x="0" y="0"/>
          <a:ext cx="0" cy="0"/>
          <a:chOff x="0" y="0"/>
          <a:chExt cx="0" cy="0"/>
        </a:xfrm>
      </p:grpSpPr>
      <p:sp>
        <p:nvSpPr>
          <p:cNvPr id="4" name="عنصر نائب للتاريخ 3">
            <a:extLst>
              <a:ext uri="{FF2B5EF4-FFF2-40B4-BE49-F238E27FC236}">
                <a16:creationId xmlns:a16="http://schemas.microsoft.com/office/drawing/2014/main" id="{0B9485D1-E172-8F0A-A425-3097B3ABCFB4}"/>
              </a:ext>
            </a:extLst>
          </p:cNvPr>
          <p:cNvSpPr>
            <a:spLocks noGrp="1"/>
          </p:cNvSpPr>
          <p:nvPr>
            <p:ph type="dt" sz="half" idx="10"/>
          </p:nvPr>
        </p:nvSpPr>
        <p:spPr>
          <a:xfrm flipH="1">
            <a:off x="8560526" y="6453002"/>
            <a:ext cx="3494314" cy="365125"/>
          </a:xfrm>
        </p:spPr>
        <p:txBody>
          <a:bodyPr rtlCol="1"/>
          <a:lstStyle>
            <a:lvl1pPr rtl="1">
              <a:defRPr/>
            </a:lvl1pPr>
          </a:lstStyle>
          <a:p>
            <a:r>
              <a:rPr lang="en-US"/>
              <a:t>2/24/2025</a:t>
            </a:r>
          </a:p>
        </p:txBody>
      </p:sp>
      <p:sp>
        <p:nvSpPr>
          <p:cNvPr id="5" name="عنصر نائب للتذييل 4">
            <a:extLst>
              <a:ext uri="{FF2B5EF4-FFF2-40B4-BE49-F238E27FC236}">
                <a16:creationId xmlns:a16="http://schemas.microsoft.com/office/drawing/2014/main" id="{B17E6B5E-6174-FD5C-41E8-FFC44C650D7E}"/>
              </a:ext>
            </a:extLst>
          </p:cNvPr>
          <p:cNvSpPr>
            <a:spLocks noGrp="1"/>
          </p:cNvSpPr>
          <p:nvPr>
            <p:ph type="ftr" sz="quarter" idx="11"/>
          </p:nvPr>
        </p:nvSpPr>
        <p:spPr>
          <a:xfrm flipH="1">
            <a:off x="510074" y="6453002"/>
            <a:ext cx="2805405" cy="365125"/>
          </a:xfrm>
        </p:spPr>
        <p:txBody>
          <a:bodyPr rtlCol="1"/>
          <a:lstStyle>
            <a:lvl1pPr rtl="1">
              <a:defRPr/>
            </a:lvl1pPr>
          </a:lstStyle>
          <a:p>
            <a:r>
              <a:rPr lang="ar"/>
              <a:t>نموذج لنص تذييل الصفحة</a:t>
            </a:r>
          </a:p>
        </p:txBody>
      </p:sp>
      <p:sp>
        <p:nvSpPr>
          <p:cNvPr id="6" name="عنصر نائب لرقم الشريحة 5">
            <a:extLst>
              <a:ext uri="{FF2B5EF4-FFF2-40B4-BE49-F238E27FC236}">
                <a16:creationId xmlns:a16="http://schemas.microsoft.com/office/drawing/2014/main" id="{4BF72154-F85B-E301-DA57-E314D7315916}"/>
              </a:ext>
            </a:extLst>
          </p:cNvPr>
          <p:cNvSpPr>
            <a:spLocks noGrp="1"/>
          </p:cNvSpPr>
          <p:nvPr>
            <p:ph type="sldNum" sz="quarter" idx="12"/>
          </p:nvPr>
        </p:nvSpPr>
        <p:spPr>
          <a:xfrm flipH="1">
            <a:off x="130631" y="6453002"/>
            <a:ext cx="429207" cy="365125"/>
          </a:xfrm>
        </p:spPr>
        <p:txBody>
          <a:bodyPr rtlCol="1"/>
          <a:lstStyle>
            <a:lvl1pPr rtl="1">
              <a:defRPr/>
            </a:lvl1pPr>
          </a:lstStyle>
          <a:p>
            <a:fld id="{CC057153-B650-4DEB-B370-79DDCFDCE934}" type="slidenum">
              <a:rPr lang="en-US" smtClean="0"/>
              <a:pPr/>
              <a:t>‹#›</a:t>
            </a:fld>
            <a:endParaRPr lang="en-US"/>
          </a:p>
        </p:txBody>
      </p:sp>
      <p:sp>
        <p:nvSpPr>
          <p:cNvPr id="8" name="عنصر نائب للمحتوى 7">
            <a:extLst>
              <a:ext uri="{FF2B5EF4-FFF2-40B4-BE49-F238E27FC236}">
                <a16:creationId xmlns:a16="http://schemas.microsoft.com/office/drawing/2014/main" id="{7D633F00-464B-3088-812A-40496FD1021A}"/>
              </a:ext>
            </a:extLst>
          </p:cNvPr>
          <p:cNvSpPr>
            <a:spLocks noGrp="1"/>
          </p:cNvSpPr>
          <p:nvPr>
            <p:ph sz="quarter" idx="13"/>
          </p:nvPr>
        </p:nvSpPr>
        <p:spPr>
          <a:xfrm flipH="1">
            <a:off x="1593088" y="2386584"/>
            <a:ext cx="4325112" cy="2459736"/>
          </a:xfrm>
        </p:spPr>
        <p:txBody>
          <a:bodyPr rtlCol="1"/>
          <a:lstStyle>
            <a:lvl1pPr marL="0" indent="0" algn="r" rtl="1">
              <a:buNone/>
              <a:defRPr/>
            </a:lvl1pPr>
            <a:lvl2pPr marL="228600" indent="0" algn="r" rtl="1">
              <a:buNone/>
              <a:defRPr/>
            </a:lvl2pPr>
            <a:lvl3pPr marL="457200" indent="0" algn="r" rtl="1">
              <a:buNone/>
              <a:defRPr/>
            </a:lvl3pPr>
            <a:lvl4pPr marL="685800" indent="0" algn="r" rtl="1">
              <a:buNone/>
              <a:defRPr/>
            </a:lvl4pPr>
            <a:lvl5pPr marL="914400" indent="0" algn="r" rtl="1">
              <a:buNone/>
              <a:defRPr/>
            </a:lvl5pPr>
          </a:lstStyle>
          <a:p>
            <a:pPr lvl="0" rtl="1"/>
            <a:r>
              <a:rPr lang="ar"/>
              <a:t>انقر لتحرير أنماط النص الرئيسي</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p>
        </p:txBody>
      </p:sp>
      <p:sp>
        <p:nvSpPr>
          <p:cNvPr id="2" name="العنوان 1">
            <a:extLst>
              <a:ext uri="{FF2B5EF4-FFF2-40B4-BE49-F238E27FC236}">
                <a16:creationId xmlns:a16="http://schemas.microsoft.com/office/drawing/2014/main" id="{BC7433D9-FD02-59E2-0F81-A0B7201D2DA0}"/>
              </a:ext>
            </a:extLst>
          </p:cNvPr>
          <p:cNvSpPr>
            <a:spLocks noGrp="1"/>
          </p:cNvSpPr>
          <p:nvPr>
            <p:ph type="title"/>
          </p:nvPr>
        </p:nvSpPr>
        <p:spPr>
          <a:xfrm flipH="1">
            <a:off x="6838541" y="2385975"/>
            <a:ext cx="4325112" cy="2454796"/>
          </a:xfrm>
        </p:spPr>
        <p:txBody>
          <a:bodyPr rtlCol="1">
            <a:normAutofit/>
          </a:bodyPr>
          <a:lstStyle>
            <a:lvl1pPr algn="r" rtl="1">
              <a:defRPr sz="4000">
                <a:solidFill>
                  <a:schemeClr val="bg1"/>
                </a:solidFill>
                <a:highlight>
                  <a:srgbClr val="000000"/>
                </a:highlight>
              </a:defRPr>
            </a:lvl1pPr>
          </a:lstStyle>
          <a:p>
            <a:pPr rtl="1"/>
            <a:r>
              <a:rPr lang="ar"/>
              <a:t>انقر لتحرير نمط العنوان الرئيسي</a:t>
            </a:r>
            <a:endParaRPr lang="en-US"/>
          </a:p>
        </p:txBody>
      </p:sp>
    </p:spTree>
    <p:extLst>
      <p:ext uri="{BB962C8B-B14F-4D97-AF65-F5344CB8AC3E}">
        <p14:creationId xmlns:p14="http://schemas.microsoft.com/office/powerpoint/2010/main" val="8200142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العنوان، المحتوى 3">
    <p:spTree>
      <p:nvGrpSpPr>
        <p:cNvPr id="1" name=""/>
        <p:cNvGrpSpPr/>
        <p:nvPr/>
      </p:nvGrpSpPr>
      <p:grpSpPr>
        <a:xfrm>
          <a:off x="0" y="0"/>
          <a:ext cx="0" cy="0"/>
          <a:chOff x="0" y="0"/>
          <a:chExt cx="0" cy="0"/>
        </a:xfrm>
      </p:grpSpPr>
      <p:sp>
        <p:nvSpPr>
          <p:cNvPr id="4" name="عنصر نائب للتاريخ 3">
            <a:extLst>
              <a:ext uri="{FF2B5EF4-FFF2-40B4-BE49-F238E27FC236}">
                <a16:creationId xmlns:a16="http://schemas.microsoft.com/office/drawing/2014/main" id="{0B9485D1-E172-8F0A-A425-3097B3ABCFB4}"/>
              </a:ext>
            </a:extLst>
          </p:cNvPr>
          <p:cNvSpPr>
            <a:spLocks noGrp="1"/>
          </p:cNvSpPr>
          <p:nvPr>
            <p:ph type="dt" sz="half" idx="10"/>
          </p:nvPr>
        </p:nvSpPr>
        <p:spPr>
          <a:xfrm flipH="1">
            <a:off x="8560526" y="6453002"/>
            <a:ext cx="3494314" cy="365125"/>
          </a:xfrm>
        </p:spPr>
        <p:txBody>
          <a:bodyPr rtlCol="1"/>
          <a:lstStyle>
            <a:lvl1pPr rtl="1">
              <a:defRPr/>
            </a:lvl1pPr>
          </a:lstStyle>
          <a:p>
            <a:r>
              <a:rPr lang="en-US"/>
              <a:t>2/24/2025</a:t>
            </a:r>
          </a:p>
        </p:txBody>
      </p:sp>
      <p:sp>
        <p:nvSpPr>
          <p:cNvPr id="5" name="عنصر نائب للتذييل 4">
            <a:extLst>
              <a:ext uri="{FF2B5EF4-FFF2-40B4-BE49-F238E27FC236}">
                <a16:creationId xmlns:a16="http://schemas.microsoft.com/office/drawing/2014/main" id="{B17E6B5E-6174-FD5C-41E8-FFC44C650D7E}"/>
              </a:ext>
            </a:extLst>
          </p:cNvPr>
          <p:cNvSpPr>
            <a:spLocks noGrp="1"/>
          </p:cNvSpPr>
          <p:nvPr>
            <p:ph type="ftr" sz="quarter" idx="11"/>
          </p:nvPr>
        </p:nvSpPr>
        <p:spPr>
          <a:xfrm flipH="1">
            <a:off x="510074" y="6453002"/>
            <a:ext cx="2805405" cy="365125"/>
          </a:xfrm>
        </p:spPr>
        <p:txBody>
          <a:bodyPr rtlCol="1"/>
          <a:lstStyle>
            <a:lvl1pPr rtl="1">
              <a:defRPr/>
            </a:lvl1pPr>
          </a:lstStyle>
          <a:p>
            <a:r>
              <a:rPr lang="ar"/>
              <a:t>نموذج لنص تذييل الصفحة</a:t>
            </a:r>
          </a:p>
        </p:txBody>
      </p:sp>
      <p:sp>
        <p:nvSpPr>
          <p:cNvPr id="6" name="عنصر نائب لرقم الشريحة 5">
            <a:extLst>
              <a:ext uri="{FF2B5EF4-FFF2-40B4-BE49-F238E27FC236}">
                <a16:creationId xmlns:a16="http://schemas.microsoft.com/office/drawing/2014/main" id="{4BF72154-F85B-E301-DA57-E314D7315916}"/>
              </a:ext>
            </a:extLst>
          </p:cNvPr>
          <p:cNvSpPr>
            <a:spLocks noGrp="1"/>
          </p:cNvSpPr>
          <p:nvPr>
            <p:ph type="sldNum" sz="quarter" idx="12"/>
          </p:nvPr>
        </p:nvSpPr>
        <p:spPr>
          <a:xfrm flipH="1">
            <a:off x="130631" y="6453002"/>
            <a:ext cx="429207" cy="365125"/>
          </a:xfrm>
        </p:spPr>
        <p:txBody>
          <a:bodyPr rtlCol="1"/>
          <a:lstStyle>
            <a:lvl1pPr rtl="1">
              <a:defRPr/>
            </a:lvl1pPr>
          </a:lstStyle>
          <a:p>
            <a:fld id="{CC057153-B650-4DEB-B370-79DDCFDCE934}" type="slidenum">
              <a:rPr lang="en-US" smtClean="0"/>
              <a:pPr/>
              <a:t>‹#›</a:t>
            </a:fld>
            <a:endParaRPr lang="en-US"/>
          </a:p>
        </p:txBody>
      </p:sp>
      <p:sp>
        <p:nvSpPr>
          <p:cNvPr id="8" name="عنصر نائب للمحتوى 7">
            <a:extLst>
              <a:ext uri="{FF2B5EF4-FFF2-40B4-BE49-F238E27FC236}">
                <a16:creationId xmlns:a16="http://schemas.microsoft.com/office/drawing/2014/main" id="{D42D62A0-8127-CE86-0633-0D65E1E136F7}"/>
              </a:ext>
            </a:extLst>
          </p:cNvPr>
          <p:cNvSpPr>
            <a:spLocks noGrp="1"/>
          </p:cNvSpPr>
          <p:nvPr>
            <p:ph sz="quarter" idx="13"/>
          </p:nvPr>
        </p:nvSpPr>
        <p:spPr>
          <a:xfrm flipH="1">
            <a:off x="1716087" y="2254250"/>
            <a:ext cx="4956175" cy="3556000"/>
          </a:xfrm>
        </p:spPr>
        <p:txBody>
          <a:bodyPr rtlCol="1"/>
          <a:lstStyle>
            <a:lvl1pPr rtl="1">
              <a:defRPr/>
            </a:lvl1pPr>
            <a:lvl2pPr rtl="1">
              <a:defRPr/>
            </a:lvl2pPr>
            <a:lvl3pPr rtl="1">
              <a:defRPr/>
            </a:lvl3pPr>
            <a:lvl4pPr rtl="1">
              <a:defRPr/>
            </a:lvl4pPr>
            <a:lvl5pPr rtl="1">
              <a:defRPr/>
            </a:lvl5pPr>
          </a:lstStyle>
          <a:p>
            <a:pPr lvl="0" rtl="1"/>
            <a:r>
              <a:rPr lang="ar"/>
              <a:t>انقر لتحرير أنماط النص الرئيسي</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p>
        </p:txBody>
      </p:sp>
      <p:sp>
        <p:nvSpPr>
          <p:cNvPr id="2" name="العنوان 1">
            <a:extLst>
              <a:ext uri="{FF2B5EF4-FFF2-40B4-BE49-F238E27FC236}">
                <a16:creationId xmlns:a16="http://schemas.microsoft.com/office/drawing/2014/main" id="{BC7433D9-FD02-59E2-0F81-A0B7201D2DA0}"/>
              </a:ext>
            </a:extLst>
          </p:cNvPr>
          <p:cNvSpPr>
            <a:spLocks noGrp="1"/>
          </p:cNvSpPr>
          <p:nvPr>
            <p:ph type="title"/>
          </p:nvPr>
        </p:nvSpPr>
        <p:spPr>
          <a:xfrm flipH="1">
            <a:off x="7350605" y="2258568"/>
            <a:ext cx="3813048" cy="3557016"/>
          </a:xfrm>
        </p:spPr>
        <p:txBody>
          <a:bodyPr rtlCol="1">
            <a:normAutofit/>
          </a:bodyPr>
          <a:lstStyle>
            <a:lvl1pPr algn="r" rtl="1">
              <a:defRPr sz="4000">
                <a:solidFill>
                  <a:schemeClr val="bg1"/>
                </a:solidFill>
                <a:highlight>
                  <a:srgbClr val="000000"/>
                </a:highlight>
              </a:defRPr>
            </a:lvl1pPr>
          </a:lstStyle>
          <a:p>
            <a:pPr rtl="1"/>
            <a:r>
              <a:rPr lang="ar"/>
              <a:t>انقر لتحرير نمط العنوان الرئيسي</a:t>
            </a:r>
            <a:endParaRPr lang="en-US"/>
          </a:p>
        </p:txBody>
      </p:sp>
    </p:spTree>
    <p:extLst>
      <p:ext uri="{BB962C8B-B14F-4D97-AF65-F5344CB8AC3E}">
        <p14:creationId xmlns:p14="http://schemas.microsoft.com/office/powerpoint/2010/main" val="38131953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العنوان، المحتوى 4">
    <p:spTree>
      <p:nvGrpSpPr>
        <p:cNvPr id="1" name=""/>
        <p:cNvGrpSpPr/>
        <p:nvPr/>
      </p:nvGrpSpPr>
      <p:grpSpPr>
        <a:xfrm>
          <a:off x="0" y="0"/>
          <a:ext cx="0" cy="0"/>
          <a:chOff x="0" y="0"/>
          <a:chExt cx="0" cy="0"/>
        </a:xfrm>
      </p:grpSpPr>
      <p:sp>
        <p:nvSpPr>
          <p:cNvPr id="4" name="عنصر نائب للتاريخ 3">
            <a:extLst>
              <a:ext uri="{FF2B5EF4-FFF2-40B4-BE49-F238E27FC236}">
                <a16:creationId xmlns:a16="http://schemas.microsoft.com/office/drawing/2014/main" id="{0B9485D1-E172-8F0A-A425-3097B3ABCFB4}"/>
              </a:ext>
            </a:extLst>
          </p:cNvPr>
          <p:cNvSpPr>
            <a:spLocks noGrp="1"/>
          </p:cNvSpPr>
          <p:nvPr>
            <p:ph type="dt" sz="half" idx="10"/>
          </p:nvPr>
        </p:nvSpPr>
        <p:spPr>
          <a:xfrm flipH="1">
            <a:off x="8560526" y="6453002"/>
            <a:ext cx="3494314" cy="365125"/>
          </a:xfrm>
        </p:spPr>
        <p:txBody>
          <a:bodyPr rtlCol="1"/>
          <a:lstStyle>
            <a:lvl1pPr rtl="1">
              <a:defRPr/>
            </a:lvl1pPr>
          </a:lstStyle>
          <a:p>
            <a:r>
              <a:rPr lang="en-US"/>
              <a:t>2/24/2025</a:t>
            </a:r>
          </a:p>
        </p:txBody>
      </p:sp>
      <p:sp>
        <p:nvSpPr>
          <p:cNvPr id="5" name="عنصر نائب للتذييل 4">
            <a:extLst>
              <a:ext uri="{FF2B5EF4-FFF2-40B4-BE49-F238E27FC236}">
                <a16:creationId xmlns:a16="http://schemas.microsoft.com/office/drawing/2014/main" id="{B17E6B5E-6174-FD5C-41E8-FFC44C650D7E}"/>
              </a:ext>
            </a:extLst>
          </p:cNvPr>
          <p:cNvSpPr>
            <a:spLocks noGrp="1"/>
          </p:cNvSpPr>
          <p:nvPr>
            <p:ph type="ftr" sz="quarter" idx="11"/>
          </p:nvPr>
        </p:nvSpPr>
        <p:spPr>
          <a:xfrm flipH="1">
            <a:off x="510074" y="6453002"/>
            <a:ext cx="2805405" cy="365125"/>
          </a:xfrm>
        </p:spPr>
        <p:txBody>
          <a:bodyPr rtlCol="1"/>
          <a:lstStyle>
            <a:lvl1pPr rtl="1">
              <a:defRPr/>
            </a:lvl1pPr>
          </a:lstStyle>
          <a:p>
            <a:r>
              <a:rPr lang="ar"/>
              <a:t>نموذج لنص تذييل الصفحة</a:t>
            </a:r>
          </a:p>
        </p:txBody>
      </p:sp>
      <p:sp>
        <p:nvSpPr>
          <p:cNvPr id="6" name="عنصر نائب لرقم الشريحة 5">
            <a:extLst>
              <a:ext uri="{FF2B5EF4-FFF2-40B4-BE49-F238E27FC236}">
                <a16:creationId xmlns:a16="http://schemas.microsoft.com/office/drawing/2014/main" id="{4BF72154-F85B-E301-DA57-E314D7315916}"/>
              </a:ext>
            </a:extLst>
          </p:cNvPr>
          <p:cNvSpPr>
            <a:spLocks noGrp="1"/>
          </p:cNvSpPr>
          <p:nvPr>
            <p:ph type="sldNum" sz="quarter" idx="12"/>
          </p:nvPr>
        </p:nvSpPr>
        <p:spPr>
          <a:xfrm flipH="1">
            <a:off x="130631" y="6453002"/>
            <a:ext cx="429207" cy="365125"/>
          </a:xfrm>
        </p:spPr>
        <p:txBody>
          <a:bodyPr rtlCol="1"/>
          <a:lstStyle>
            <a:lvl1pPr rtl="1">
              <a:defRPr/>
            </a:lvl1pPr>
          </a:lstStyle>
          <a:p>
            <a:fld id="{CC057153-B650-4DEB-B370-79DDCFDCE934}" type="slidenum">
              <a:rPr lang="en-US" smtClean="0"/>
              <a:pPr/>
              <a:t>‹#›</a:t>
            </a:fld>
            <a:endParaRPr lang="en-US"/>
          </a:p>
        </p:txBody>
      </p:sp>
      <p:sp>
        <p:nvSpPr>
          <p:cNvPr id="8" name="عنصر نائب للمحتوى 7">
            <a:extLst>
              <a:ext uri="{FF2B5EF4-FFF2-40B4-BE49-F238E27FC236}">
                <a16:creationId xmlns:a16="http://schemas.microsoft.com/office/drawing/2014/main" id="{FFB4667A-FE47-8556-FD3A-55FDBA801D76}"/>
              </a:ext>
            </a:extLst>
          </p:cNvPr>
          <p:cNvSpPr>
            <a:spLocks noGrp="1"/>
          </p:cNvSpPr>
          <p:nvPr>
            <p:ph sz="quarter" idx="13"/>
          </p:nvPr>
        </p:nvSpPr>
        <p:spPr>
          <a:xfrm flipH="1">
            <a:off x="990600" y="1538288"/>
            <a:ext cx="5681662" cy="4818062"/>
          </a:xfrm>
        </p:spPr>
        <p:txBody>
          <a:bodyPr rtlCol="1"/>
          <a:lstStyle>
            <a:lvl1pPr rtl="1">
              <a:defRPr/>
            </a:lvl1pPr>
            <a:lvl2pPr rtl="1">
              <a:defRPr/>
            </a:lvl2pPr>
            <a:lvl3pPr rtl="1">
              <a:defRPr/>
            </a:lvl3pPr>
            <a:lvl4pPr rtl="1">
              <a:defRPr/>
            </a:lvl4pPr>
            <a:lvl5pPr rtl="1">
              <a:defRPr/>
            </a:lvl5pPr>
          </a:lstStyle>
          <a:p>
            <a:pPr lvl="0" rtl="1"/>
            <a:r>
              <a:rPr lang="ar"/>
              <a:t>انقر لتحرير أنماط النص الرئيسي</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p>
        </p:txBody>
      </p:sp>
      <p:sp>
        <p:nvSpPr>
          <p:cNvPr id="2" name="العنوان 1">
            <a:extLst>
              <a:ext uri="{FF2B5EF4-FFF2-40B4-BE49-F238E27FC236}">
                <a16:creationId xmlns:a16="http://schemas.microsoft.com/office/drawing/2014/main" id="{BC7433D9-FD02-59E2-0F81-A0B7201D2DA0}"/>
              </a:ext>
            </a:extLst>
          </p:cNvPr>
          <p:cNvSpPr>
            <a:spLocks noGrp="1"/>
          </p:cNvSpPr>
          <p:nvPr>
            <p:ph type="title"/>
          </p:nvPr>
        </p:nvSpPr>
        <p:spPr>
          <a:xfrm flipH="1">
            <a:off x="7431740" y="1537853"/>
            <a:ext cx="4145582" cy="4638825"/>
          </a:xfrm>
        </p:spPr>
        <p:txBody>
          <a:bodyPr rtlCol="1">
            <a:normAutofit/>
          </a:bodyPr>
          <a:lstStyle>
            <a:lvl1pPr algn="r" rtl="1">
              <a:defRPr sz="4000">
                <a:solidFill>
                  <a:schemeClr val="bg1"/>
                </a:solidFill>
                <a:highlight>
                  <a:srgbClr val="000000"/>
                </a:highlight>
              </a:defRPr>
            </a:lvl1pPr>
          </a:lstStyle>
          <a:p>
            <a:pPr rtl="1"/>
            <a:r>
              <a:rPr lang="ar"/>
              <a:t>انقر لتحرير نمط العنوان الرئيسي</a:t>
            </a:r>
            <a:endParaRPr lang="en-US"/>
          </a:p>
        </p:txBody>
      </p:sp>
    </p:spTree>
    <p:extLst>
      <p:ext uri="{BB962C8B-B14F-4D97-AF65-F5344CB8AC3E}">
        <p14:creationId xmlns:p14="http://schemas.microsoft.com/office/powerpoint/2010/main" val="30369981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العنوان، المحتوى 5">
    <p:spTree>
      <p:nvGrpSpPr>
        <p:cNvPr id="1" name=""/>
        <p:cNvGrpSpPr/>
        <p:nvPr/>
      </p:nvGrpSpPr>
      <p:grpSpPr>
        <a:xfrm>
          <a:off x="0" y="0"/>
          <a:ext cx="0" cy="0"/>
          <a:chOff x="0" y="0"/>
          <a:chExt cx="0" cy="0"/>
        </a:xfrm>
      </p:grpSpPr>
      <p:sp>
        <p:nvSpPr>
          <p:cNvPr id="4" name="عنصر نائب للتاريخ 3">
            <a:extLst>
              <a:ext uri="{FF2B5EF4-FFF2-40B4-BE49-F238E27FC236}">
                <a16:creationId xmlns:a16="http://schemas.microsoft.com/office/drawing/2014/main" id="{0B9485D1-E172-8F0A-A425-3097B3ABCFB4}"/>
              </a:ext>
            </a:extLst>
          </p:cNvPr>
          <p:cNvSpPr>
            <a:spLocks noGrp="1"/>
          </p:cNvSpPr>
          <p:nvPr>
            <p:ph type="dt" sz="half" idx="10"/>
          </p:nvPr>
        </p:nvSpPr>
        <p:spPr>
          <a:xfrm flipH="1">
            <a:off x="8560526" y="6453002"/>
            <a:ext cx="3494314" cy="365125"/>
          </a:xfrm>
        </p:spPr>
        <p:txBody>
          <a:bodyPr rtlCol="1"/>
          <a:lstStyle>
            <a:lvl1pPr rtl="1">
              <a:defRPr/>
            </a:lvl1pPr>
          </a:lstStyle>
          <a:p>
            <a:r>
              <a:rPr lang="en-US"/>
              <a:t>2/24/2025</a:t>
            </a:r>
          </a:p>
        </p:txBody>
      </p:sp>
      <p:sp>
        <p:nvSpPr>
          <p:cNvPr id="5" name="عنصر نائب للتذييل 4">
            <a:extLst>
              <a:ext uri="{FF2B5EF4-FFF2-40B4-BE49-F238E27FC236}">
                <a16:creationId xmlns:a16="http://schemas.microsoft.com/office/drawing/2014/main" id="{B17E6B5E-6174-FD5C-41E8-FFC44C650D7E}"/>
              </a:ext>
            </a:extLst>
          </p:cNvPr>
          <p:cNvSpPr>
            <a:spLocks noGrp="1"/>
          </p:cNvSpPr>
          <p:nvPr>
            <p:ph type="ftr" sz="quarter" idx="11"/>
          </p:nvPr>
        </p:nvSpPr>
        <p:spPr>
          <a:xfrm flipH="1">
            <a:off x="510074" y="6453002"/>
            <a:ext cx="2805405" cy="365125"/>
          </a:xfrm>
        </p:spPr>
        <p:txBody>
          <a:bodyPr rtlCol="1"/>
          <a:lstStyle>
            <a:lvl1pPr rtl="1">
              <a:defRPr/>
            </a:lvl1pPr>
          </a:lstStyle>
          <a:p>
            <a:r>
              <a:rPr lang="ar"/>
              <a:t>نموذج لنص تذييل الصفحة</a:t>
            </a:r>
          </a:p>
        </p:txBody>
      </p:sp>
      <p:sp>
        <p:nvSpPr>
          <p:cNvPr id="6" name="عنصر نائب لرقم الشريحة 5">
            <a:extLst>
              <a:ext uri="{FF2B5EF4-FFF2-40B4-BE49-F238E27FC236}">
                <a16:creationId xmlns:a16="http://schemas.microsoft.com/office/drawing/2014/main" id="{4BF72154-F85B-E301-DA57-E314D7315916}"/>
              </a:ext>
            </a:extLst>
          </p:cNvPr>
          <p:cNvSpPr>
            <a:spLocks noGrp="1"/>
          </p:cNvSpPr>
          <p:nvPr>
            <p:ph type="sldNum" sz="quarter" idx="12"/>
          </p:nvPr>
        </p:nvSpPr>
        <p:spPr>
          <a:xfrm flipH="1">
            <a:off x="130631" y="6453002"/>
            <a:ext cx="429207" cy="365125"/>
          </a:xfrm>
        </p:spPr>
        <p:txBody>
          <a:bodyPr rtlCol="1"/>
          <a:lstStyle>
            <a:lvl1pPr rtl="1">
              <a:defRPr/>
            </a:lvl1pPr>
          </a:lstStyle>
          <a:p>
            <a:fld id="{CC057153-B650-4DEB-B370-79DDCFDCE934}" type="slidenum">
              <a:rPr lang="en-US" smtClean="0"/>
              <a:pPr/>
              <a:t>‹#›</a:t>
            </a:fld>
            <a:endParaRPr lang="en-US"/>
          </a:p>
        </p:txBody>
      </p:sp>
      <p:sp>
        <p:nvSpPr>
          <p:cNvPr id="8" name="عنصر نائب للمحتوى 7">
            <a:extLst>
              <a:ext uri="{FF2B5EF4-FFF2-40B4-BE49-F238E27FC236}">
                <a16:creationId xmlns:a16="http://schemas.microsoft.com/office/drawing/2014/main" id="{C6F072A2-EBC7-B7EA-DA98-BAC0AA46E7A4}"/>
              </a:ext>
            </a:extLst>
          </p:cNvPr>
          <p:cNvSpPr>
            <a:spLocks noGrp="1"/>
          </p:cNvSpPr>
          <p:nvPr>
            <p:ph sz="quarter" idx="13"/>
          </p:nvPr>
        </p:nvSpPr>
        <p:spPr>
          <a:xfrm flipH="1">
            <a:off x="509587" y="877456"/>
            <a:ext cx="6159500" cy="5390822"/>
          </a:xfrm>
        </p:spPr>
        <p:txBody>
          <a:bodyPr rtlCol="1"/>
          <a:lstStyle>
            <a:lvl1pPr rtl="1">
              <a:defRPr/>
            </a:lvl1pPr>
            <a:lvl2pPr rtl="1">
              <a:defRPr/>
            </a:lvl2pPr>
            <a:lvl3pPr rtl="1">
              <a:defRPr/>
            </a:lvl3pPr>
            <a:lvl4pPr rtl="1">
              <a:defRPr/>
            </a:lvl4pPr>
            <a:lvl5pPr rtl="1">
              <a:defRPr/>
            </a:lvl5pPr>
          </a:lstStyle>
          <a:p>
            <a:pPr lvl="0" rtl="1"/>
            <a:r>
              <a:rPr lang="ar"/>
              <a:t>انقر لتحرير أنماط النص الرئيسي</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p>
        </p:txBody>
      </p:sp>
      <p:sp>
        <p:nvSpPr>
          <p:cNvPr id="2" name="العنوان 1">
            <a:extLst>
              <a:ext uri="{FF2B5EF4-FFF2-40B4-BE49-F238E27FC236}">
                <a16:creationId xmlns:a16="http://schemas.microsoft.com/office/drawing/2014/main" id="{BC7433D9-FD02-59E2-0F81-A0B7201D2DA0}"/>
              </a:ext>
            </a:extLst>
          </p:cNvPr>
          <p:cNvSpPr>
            <a:spLocks noGrp="1"/>
          </p:cNvSpPr>
          <p:nvPr>
            <p:ph type="title"/>
          </p:nvPr>
        </p:nvSpPr>
        <p:spPr>
          <a:xfrm flipH="1">
            <a:off x="7435091" y="877456"/>
            <a:ext cx="4142232" cy="4940661"/>
          </a:xfrm>
        </p:spPr>
        <p:txBody>
          <a:bodyPr rtlCol="1">
            <a:normAutofit/>
          </a:bodyPr>
          <a:lstStyle>
            <a:lvl1pPr algn="r" rtl="1">
              <a:defRPr sz="4000">
                <a:solidFill>
                  <a:schemeClr val="tx1"/>
                </a:solidFill>
              </a:defRPr>
            </a:lvl1pPr>
          </a:lstStyle>
          <a:p>
            <a:pPr rtl="1"/>
            <a:r>
              <a:rPr lang="ar"/>
              <a:t>انقر لتحرير نمط العنوان الرئيسي</a:t>
            </a:r>
            <a:endParaRPr lang="en-US"/>
          </a:p>
        </p:txBody>
      </p:sp>
    </p:spTree>
    <p:extLst>
      <p:ext uri="{BB962C8B-B14F-4D97-AF65-F5344CB8AC3E}">
        <p14:creationId xmlns:p14="http://schemas.microsoft.com/office/powerpoint/2010/main" val="28055179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العنوان، المحتوى 6">
    <p:spTree>
      <p:nvGrpSpPr>
        <p:cNvPr id="1" name=""/>
        <p:cNvGrpSpPr/>
        <p:nvPr/>
      </p:nvGrpSpPr>
      <p:grpSpPr>
        <a:xfrm>
          <a:off x="0" y="0"/>
          <a:ext cx="0" cy="0"/>
          <a:chOff x="0" y="0"/>
          <a:chExt cx="0" cy="0"/>
        </a:xfrm>
      </p:grpSpPr>
      <p:sp>
        <p:nvSpPr>
          <p:cNvPr id="4" name="عنصر نائب للتاريخ 3">
            <a:extLst>
              <a:ext uri="{FF2B5EF4-FFF2-40B4-BE49-F238E27FC236}">
                <a16:creationId xmlns:a16="http://schemas.microsoft.com/office/drawing/2014/main" id="{0B9485D1-E172-8F0A-A425-3097B3ABCFB4}"/>
              </a:ext>
            </a:extLst>
          </p:cNvPr>
          <p:cNvSpPr>
            <a:spLocks noGrp="1"/>
          </p:cNvSpPr>
          <p:nvPr>
            <p:ph type="dt" sz="half" idx="10"/>
          </p:nvPr>
        </p:nvSpPr>
        <p:spPr>
          <a:xfrm flipH="1">
            <a:off x="8560526" y="6453002"/>
            <a:ext cx="3494314" cy="365125"/>
          </a:xfrm>
        </p:spPr>
        <p:txBody>
          <a:bodyPr rtlCol="1"/>
          <a:lstStyle>
            <a:lvl1pPr rtl="1">
              <a:defRPr/>
            </a:lvl1pPr>
          </a:lstStyle>
          <a:p>
            <a:r>
              <a:rPr lang="en-US"/>
              <a:t>2/24/2025</a:t>
            </a:r>
          </a:p>
        </p:txBody>
      </p:sp>
      <p:sp>
        <p:nvSpPr>
          <p:cNvPr id="5" name="عنصر نائب للتذييل 4">
            <a:extLst>
              <a:ext uri="{FF2B5EF4-FFF2-40B4-BE49-F238E27FC236}">
                <a16:creationId xmlns:a16="http://schemas.microsoft.com/office/drawing/2014/main" id="{B17E6B5E-6174-FD5C-41E8-FFC44C650D7E}"/>
              </a:ext>
            </a:extLst>
          </p:cNvPr>
          <p:cNvSpPr>
            <a:spLocks noGrp="1"/>
          </p:cNvSpPr>
          <p:nvPr>
            <p:ph type="ftr" sz="quarter" idx="11"/>
          </p:nvPr>
        </p:nvSpPr>
        <p:spPr>
          <a:xfrm flipH="1">
            <a:off x="510074" y="6453002"/>
            <a:ext cx="2805405" cy="365125"/>
          </a:xfrm>
        </p:spPr>
        <p:txBody>
          <a:bodyPr rtlCol="1"/>
          <a:lstStyle>
            <a:lvl1pPr rtl="1">
              <a:defRPr/>
            </a:lvl1pPr>
          </a:lstStyle>
          <a:p>
            <a:r>
              <a:rPr lang="ar"/>
              <a:t>نموذج لنص تذييل الصفحة</a:t>
            </a:r>
          </a:p>
        </p:txBody>
      </p:sp>
      <p:sp>
        <p:nvSpPr>
          <p:cNvPr id="6" name="عنصر نائب لرقم الشريحة 5">
            <a:extLst>
              <a:ext uri="{FF2B5EF4-FFF2-40B4-BE49-F238E27FC236}">
                <a16:creationId xmlns:a16="http://schemas.microsoft.com/office/drawing/2014/main" id="{4BF72154-F85B-E301-DA57-E314D7315916}"/>
              </a:ext>
            </a:extLst>
          </p:cNvPr>
          <p:cNvSpPr>
            <a:spLocks noGrp="1"/>
          </p:cNvSpPr>
          <p:nvPr>
            <p:ph type="sldNum" sz="quarter" idx="12"/>
          </p:nvPr>
        </p:nvSpPr>
        <p:spPr>
          <a:xfrm flipH="1">
            <a:off x="130631" y="6453002"/>
            <a:ext cx="429207" cy="365125"/>
          </a:xfrm>
        </p:spPr>
        <p:txBody>
          <a:bodyPr rtlCol="1"/>
          <a:lstStyle>
            <a:lvl1pPr rtl="1">
              <a:defRPr/>
            </a:lvl1pPr>
          </a:lstStyle>
          <a:p>
            <a:fld id="{CC057153-B650-4DEB-B370-79DDCFDCE934}" type="slidenum">
              <a:rPr lang="en-US" smtClean="0"/>
              <a:pPr/>
              <a:t>‹#›</a:t>
            </a:fld>
            <a:endParaRPr lang="en-US"/>
          </a:p>
        </p:txBody>
      </p:sp>
      <p:sp>
        <p:nvSpPr>
          <p:cNvPr id="8" name="عنصر نائب للمحتوى 7">
            <a:extLst>
              <a:ext uri="{FF2B5EF4-FFF2-40B4-BE49-F238E27FC236}">
                <a16:creationId xmlns:a16="http://schemas.microsoft.com/office/drawing/2014/main" id="{8C71126E-AEFA-B45A-CD39-AC1315E03339}"/>
              </a:ext>
            </a:extLst>
          </p:cNvPr>
          <p:cNvSpPr>
            <a:spLocks noGrp="1"/>
          </p:cNvSpPr>
          <p:nvPr>
            <p:ph sz="quarter" idx="13"/>
          </p:nvPr>
        </p:nvSpPr>
        <p:spPr>
          <a:xfrm flipH="1">
            <a:off x="372532" y="549274"/>
            <a:ext cx="7315200" cy="5806440"/>
          </a:xfrm>
        </p:spPr>
        <p:txBody>
          <a:bodyPr rtlCol="1"/>
          <a:lstStyle>
            <a:lvl1pPr rtl="1">
              <a:defRPr/>
            </a:lvl1pPr>
            <a:lvl2pPr rtl="1">
              <a:defRPr/>
            </a:lvl2pPr>
            <a:lvl3pPr rtl="1">
              <a:defRPr/>
            </a:lvl3pPr>
            <a:lvl4pPr rtl="1">
              <a:defRPr/>
            </a:lvl4pPr>
            <a:lvl5pPr rtl="1">
              <a:defRPr/>
            </a:lvl5pPr>
          </a:lstStyle>
          <a:p>
            <a:pPr lvl="0" rtl="1"/>
            <a:r>
              <a:rPr lang="ar"/>
              <a:t>انقر لتحرير أنماط النص الرئيسي</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p>
        </p:txBody>
      </p:sp>
      <p:sp>
        <p:nvSpPr>
          <p:cNvPr id="2" name="العنوان 1">
            <a:extLst>
              <a:ext uri="{FF2B5EF4-FFF2-40B4-BE49-F238E27FC236}">
                <a16:creationId xmlns:a16="http://schemas.microsoft.com/office/drawing/2014/main" id="{BC7433D9-FD02-59E2-0F81-A0B7201D2DA0}"/>
              </a:ext>
            </a:extLst>
          </p:cNvPr>
          <p:cNvSpPr>
            <a:spLocks noGrp="1"/>
          </p:cNvSpPr>
          <p:nvPr>
            <p:ph type="title"/>
          </p:nvPr>
        </p:nvSpPr>
        <p:spPr>
          <a:xfrm flipH="1">
            <a:off x="8325153" y="548639"/>
            <a:ext cx="3494314" cy="5719639"/>
          </a:xfrm>
        </p:spPr>
        <p:txBody>
          <a:bodyPr rtlCol="1">
            <a:normAutofit/>
          </a:bodyPr>
          <a:lstStyle>
            <a:lvl1pPr algn="r" rtl="1">
              <a:defRPr sz="4000">
                <a:solidFill>
                  <a:schemeClr val="tx1"/>
                </a:solidFill>
              </a:defRPr>
            </a:lvl1pPr>
          </a:lstStyle>
          <a:p>
            <a:pPr rtl="1"/>
            <a:r>
              <a:rPr lang="ar"/>
              <a:t>انقر لتحرير نمط العنوان الرئيسي</a:t>
            </a:r>
            <a:endParaRPr lang="en-US"/>
          </a:p>
        </p:txBody>
      </p:sp>
    </p:spTree>
    <p:extLst>
      <p:ext uri="{BB962C8B-B14F-4D97-AF65-F5344CB8AC3E}">
        <p14:creationId xmlns:p14="http://schemas.microsoft.com/office/powerpoint/2010/main" val="34871683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صورة المحتوى 1">
    <p:spTree>
      <p:nvGrpSpPr>
        <p:cNvPr id="1" name=""/>
        <p:cNvGrpSpPr/>
        <p:nvPr/>
      </p:nvGrpSpPr>
      <p:grpSpPr>
        <a:xfrm>
          <a:off x="0" y="0"/>
          <a:ext cx="0" cy="0"/>
          <a:chOff x="0" y="0"/>
          <a:chExt cx="0" cy="0"/>
        </a:xfrm>
      </p:grpSpPr>
      <p:sp>
        <p:nvSpPr>
          <p:cNvPr id="11" name="عنصر نائب للصورة 10">
            <a:extLst>
              <a:ext uri="{FF2B5EF4-FFF2-40B4-BE49-F238E27FC236}">
                <a16:creationId xmlns:a16="http://schemas.microsoft.com/office/drawing/2014/main" id="{7F8EA658-2652-6F81-1B04-D50C60A3F171}"/>
              </a:ext>
            </a:extLst>
          </p:cNvPr>
          <p:cNvSpPr>
            <a:spLocks noGrp="1"/>
          </p:cNvSpPr>
          <p:nvPr>
            <p:ph type="pic" sz="quarter" idx="13"/>
          </p:nvPr>
        </p:nvSpPr>
        <p:spPr>
          <a:xfrm flipH="1">
            <a:off x="7398115" y="1"/>
            <a:ext cx="4793885" cy="6858000"/>
          </a:xfrm>
          <a:blipFill dpi="0" rotWithShape="1">
            <a:blip r:embed="rId2">
              <a:alphaModFix amt="70000"/>
              <a:extLst>
                <a:ext uri="{28A0092B-C50C-407E-A947-70E740481C1C}">
                  <a14:useLocalDpi xmlns:a14="http://schemas.microsoft.com/office/drawing/2010/main" val="0"/>
                </a:ext>
              </a:extLst>
            </a:blip>
            <a:srcRect/>
            <a:stretch>
              <a:fillRect/>
            </a:stretch>
          </a:blipFill>
        </p:spPr>
        <p:txBody>
          <a:bodyPr rtlCol="1"/>
          <a:lstStyle>
            <a:lvl1pPr rtl="1">
              <a:defRPr/>
            </a:lvl1pPr>
          </a:lstStyle>
          <a:p>
            <a:pPr rtl="1"/>
            <a:r>
              <a:rPr lang="ar"/>
              <a:t>انقر فوق الأيقونة لإضافة صورة</a:t>
            </a:r>
          </a:p>
        </p:txBody>
      </p:sp>
      <p:sp>
        <p:nvSpPr>
          <p:cNvPr id="4" name="عنصر نائب للتاريخ 3">
            <a:extLst>
              <a:ext uri="{FF2B5EF4-FFF2-40B4-BE49-F238E27FC236}">
                <a16:creationId xmlns:a16="http://schemas.microsoft.com/office/drawing/2014/main" id="{1E742B5C-5438-96A4-4A2A-AE939906F8A4}"/>
              </a:ext>
            </a:extLst>
          </p:cNvPr>
          <p:cNvSpPr>
            <a:spLocks noGrp="1"/>
          </p:cNvSpPr>
          <p:nvPr>
            <p:ph type="dt" sz="half" idx="15"/>
          </p:nvPr>
        </p:nvSpPr>
        <p:spPr>
          <a:xfrm flipH="1">
            <a:off x="3315479" y="6453002"/>
            <a:ext cx="3337584" cy="365125"/>
          </a:xfrm>
        </p:spPr>
        <p:txBody>
          <a:bodyPr rtlCol="1"/>
          <a:lstStyle>
            <a:lvl1pPr rtl="1">
              <a:defRPr/>
            </a:lvl1pPr>
          </a:lstStyle>
          <a:p>
            <a:r>
              <a:rPr lang="en-US"/>
              <a:t>2/24/2025</a:t>
            </a:r>
          </a:p>
        </p:txBody>
      </p:sp>
      <p:sp>
        <p:nvSpPr>
          <p:cNvPr id="9" name="عنصر نائب للتذييل 8">
            <a:extLst>
              <a:ext uri="{FF2B5EF4-FFF2-40B4-BE49-F238E27FC236}">
                <a16:creationId xmlns:a16="http://schemas.microsoft.com/office/drawing/2014/main" id="{C65BFCB1-FAA8-D03A-3B62-DCB2CF1CA112}"/>
              </a:ext>
            </a:extLst>
          </p:cNvPr>
          <p:cNvSpPr>
            <a:spLocks noGrp="1"/>
          </p:cNvSpPr>
          <p:nvPr>
            <p:ph type="ftr" sz="quarter" idx="16"/>
          </p:nvPr>
        </p:nvSpPr>
        <p:spPr>
          <a:xfrm flipH="1">
            <a:off x="510074" y="6453002"/>
            <a:ext cx="2805405" cy="365125"/>
          </a:xfrm>
        </p:spPr>
        <p:txBody>
          <a:bodyPr rtlCol="1"/>
          <a:lstStyle>
            <a:lvl1pPr rtl="1">
              <a:defRPr/>
            </a:lvl1pPr>
          </a:lstStyle>
          <a:p>
            <a:r>
              <a:rPr lang="ar"/>
              <a:t>نموذج لنص تذييل الصفحة</a:t>
            </a:r>
          </a:p>
        </p:txBody>
      </p:sp>
      <p:sp>
        <p:nvSpPr>
          <p:cNvPr id="10" name="عنصر نائب لرقم الشريحة 9">
            <a:extLst>
              <a:ext uri="{FF2B5EF4-FFF2-40B4-BE49-F238E27FC236}">
                <a16:creationId xmlns:a16="http://schemas.microsoft.com/office/drawing/2014/main" id="{0A608994-46CD-AAE0-DCC4-A59D26254D84}"/>
              </a:ext>
            </a:extLst>
          </p:cNvPr>
          <p:cNvSpPr>
            <a:spLocks noGrp="1"/>
          </p:cNvSpPr>
          <p:nvPr>
            <p:ph type="sldNum" sz="quarter" idx="17"/>
          </p:nvPr>
        </p:nvSpPr>
        <p:spPr>
          <a:xfrm flipH="1">
            <a:off x="130631" y="6453002"/>
            <a:ext cx="429207" cy="365125"/>
          </a:xfrm>
        </p:spPr>
        <p:txBody>
          <a:bodyPr rtlCol="1"/>
          <a:lstStyle>
            <a:lvl1pPr rtl="1">
              <a:defRPr/>
            </a:lvl1pPr>
          </a:lstStyle>
          <a:p>
            <a:fld id="{CC057153-B650-4DEB-B370-79DDCFDCE934}" type="slidenum">
              <a:rPr lang="en-US" smtClean="0"/>
              <a:pPr/>
              <a:t>‹#›</a:t>
            </a:fld>
            <a:endParaRPr lang="en-US"/>
          </a:p>
        </p:txBody>
      </p:sp>
      <p:sp>
        <p:nvSpPr>
          <p:cNvPr id="8" name="عنصر نائب للمحتوى 7">
            <a:extLst>
              <a:ext uri="{FF2B5EF4-FFF2-40B4-BE49-F238E27FC236}">
                <a16:creationId xmlns:a16="http://schemas.microsoft.com/office/drawing/2014/main" id="{818B74D6-CD72-B859-C229-60DB988B25E3}"/>
              </a:ext>
            </a:extLst>
          </p:cNvPr>
          <p:cNvSpPr>
            <a:spLocks noGrp="1"/>
          </p:cNvSpPr>
          <p:nvPr>
            <p:ph sz="quarter" idx="14"/>
          </p:nvPr>
        </p:nvSpPr>
        <p:spPr>
          <a:xfrm flipH="1">
            <a:off x="581447" y="1828800"/>
            <a:ext cx="6071616" cy="4489704"/>
          </a:xfrm>
        </p:spPr>
        <p:txBody>
          <a:bodyPr rtlCol="1"/>
          <a:lstStyle>
            <a:lvl1pPr rtl="1">
              <a:defRPr/>
            </a:lvl1pPr>
            <a:lvl2pPr rtl="1">
              <a:defRPr/>
            </a:lvl2pPr>
            <a:lvl3pPr rtl="1">
              <a:defRPr/>
            </a:lvl3pPr>
            <a:lvl4pPr rtl="1">
              <a:defRPr/>
            </a:lvl4pPr>
            <a:lvl5pPr rtl="1">
              <a:defRPr/>
            </a:lvl5pPr>
          </a:lstStyle>
          <a:p>
            <a:pPr lvl="0" rtl="1"/>
            <a:r>
              <a:rPr lang="ar"/>
              <a:t>انقر لتحرير أنماط النص الرئيسي</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p>
        </p:txBody>
      </p:sp>
      <p:sp>
        <p:nvSpPr>
          <p:cNvPr id="2" name="العنوان 1">
            <a:extLst>
              <a:ext uri="{FF2B5EF4-FFF2-40B4-BE49-F238E27FC236}">
                <a16:creationId xmlns:a16="http://schemas.microsoft.com/office/drawing/2014/main" id="{FAF3BB49-A328-F121-7F27-DEB7C3CC2B0F}"/>
              </a:ext>
            </a:extLst>
          </p:cNvPr>
          <p:cNvSpPr>
            <a:spLocks noGrp="1"/>
          </p:cNvSpPr>
          <p:nvPr>
            <p:ph type="title"/>
          </p:nvPr>
        </p:nvSpPr>
        <p:spPr>
          <a:xfrm flipH="1">
            <a:off x="581447" y="548640"/>
            <a:ext cx="7738491" cy="1143000"/>
          </a:xfrm>
        </p:spPr>
        <p:txBody>
          <a:bodyPr rtlCol="1" anchor="b">
            <a:noAutofit/>
          </a:bodyPr>
          <a:lstStyle>
            <a:lvl1pPr algn="r" rtl="1">
              <a:defRPr sz="4000">
                <a:solidFill>
                  <a:schemeClr val="bg1"/>
                </a:solidFill>
                <a:highlight>
                  <a:srgbClr val="000000"/>
                </a:highlight>
              </a:defRPr>
            </a:lvl1pPr>
          </a:lstStyle>
          <a:p>
            <a:pPr rtl="1"/>
            <a:r>
              <a:rPr lang="ar"/>
              <a:t>انقر لتحرير نمط العنوان الرئيسي</a:t>
            </a:r>
            <a:endParaRPr lang="en-US"/>
          </a:p>
        </p:txBody>
      </p:sp>
    </p:spTree>
    <p:extLst>
      <p:ext uri="{BB962C8B-B14F-4D97-AF65-F5344CB8AC3E}">
        <p14:creationId xmlns:p14="http://schemas.microsoft.com/office/powerpoint/2010/main" val="6827960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صورة المحتوى 2">
    <p:spTree>
      <p:nvGrpSpPr>
        <p:cNvPr id="1" name=""/>
        <p:cNvGrpSpPr/>
        <p:nvPr/>
      </p:nvGrpSpPr>
      <p:grpSpPr>
        <a:xfrm>
          <a:off x="0" y="0"/>
          <a:ext cx="0" cy="0"/>
          <a:chOff x="0" y="0"/>
          <a:chExt cx="0" cy="0"/>
        </a:xfrm>
      </p:grpSpPr>
      <p:sp>
        <p:nvSpPr>
          <p:cNvPr id="11" name="عنصر نائب للصورة 10">
            <a:extLst>
              <a:ext uri="{FF2B5EF4-FFF2-40B4-BE49-F238E27FC236}">
                <a16:creationId xmlns:a16="http://schemas.microsoft.com/office/drawing/2014/main" id="{7F8EA658-2652-6F81-1B04-D50C60A3F171}"/>
              </a:ext>
            </a:extLst>
          </p:cNvPr>
          <p:cNvSpPr>
            <a:spLocks noGrp="1"/>
          </p:cNvSpPr>
          <p:nvPr>
            <p:ph type="pic" sz="quarter" idx="13"/>
          </p:nvPr>
        </p:nvSpPr>
        <p:spPr>
          <a:xfrm flipH="1">
            <a:off x="0" y="0"/>
            <a:ext cx="4791456" cy="6858000"/>
          </a:xfrm>
          <a:blipFill dpi="0" rotWithShape="1">
            <a:blip r:embed="rId2">
              <a:alphaModFix amt="70000"/>
              <a:extLst>
                <a:ext uri="{28A0092B-C50C-407E-A947-70E740481C1C}">
                  <a14:useLocalDpi xmlns:a14="http://schemas.microsoft.com/office/drawing/2010/main" val="0"/>
                </a:ext>
              </a:extLst>
            </a:blip>
            <a:srcRect/>
            <a:stretch>
              <a:fillRect/>
            </a:stretch>
          </a:blipFill>
        </p:spPr>
        <p:txBody>
          <a:bodyPr vert="horz" lIns="91440" tIns="45720" rIns="91440" bIns="45720" rtlCol="1">
            <a:normAutofit/>
          </a:bodyPr>
          <a:lstStyle>
            <a:lvl1pPr algn="r" rtl="1">
              <a:defRPr lang="en-US" dirty="0"/>
            </a:lvl1pPr>
          </a:lstStyle>
          <a:p>
            <a:pPr lvl="0" rtl="1"/>
            <a:r>
              <a:rPr lang="ar"/>
              <a:t>انقر فوق الأيقونة لإضافة صورة</a:t>
            </a:r>
          </a:p>
        </p:txBody>
      </p:sp>
      <p:sp>
        <p:nvSpPr>
          <p:cNvPr id="9" name="عنصر نائب للتاريخ 8">
            <a:extLst>
              <a:ext uri="{FF2B5EF4-FFF2-40B4-BE49-F238E27FC236}">
                <a16:creationId xmlns:a16="http://schemas.microsoft.com/office/drawing/2014/main" id="{81177663-FC76-DF36-EEB7-5BE4C6C82F3A}"/>
              </a:ext>
            </a:extLst>
          </p:cNvPr>
          <p:cNvSpPr>
            <a:spLocks noGrp="1"/>
          </p:cNvSpPr>
          <p:nvPr>
            <p:ph type="dt" sz="half" idx="15"/>
          </p:nvPr>
        </p:nvSpPr>
        <p:spPr>
          <a:xfrm flipH="1">
            <a:off x="8560526" y="6453002"/>
            <a:ext cx="3494314" cy="365125"/>
          </a:xfrm>
        </p:spPr>
        <p:txBody>
          <a:bodyPr rtlCol="1"/>
          <a:lstStyle>
            <a:lvl1pPr rtl="1">
              <a:defRPr/>
            </a:lvl1pPr>
          </a:lstStyle>
          <a:p>
            <a:r>
              <a:rPr lang="en-US"/>
              <a:t>2/24/2025</a:t>
            </a:r>
          </a:p>
        </p:txBody>
      </p:sp>
      <p:sp>
        <p:nvSpPr>
          <p:cNvPr id="10" name="عنصر نائب للتذييل 9">
            <a:extLst>
              <a:ext uri="{FF2B5EF4-FFF2-40B4-BE49-F238E27FC236}">
                <a16:creationId xmlns:a16="http://schemas.microsoft.com/office/drawing/2014/main" id="{4515DEC4-C967-ABFB-73CF-0A90335332A4}"/>
              </a:ext>
            </a:extLst>
          </p:cNvPr>
          <p:cNvSpPr>
            <a:spLocks noGrp="1"/>
          </p:cNvSpPr>
          <p:nvPr>
            <p:ph type="ftr" sz="quarter" idx="16"/>
          </p:nvPr>
        </p:nvSpPr>
        <p:spPr>
          <a:xfrm flipH="1">
            <a:off x="5436004" y="6453002"/>
            <a:ext cx="2805405" cy="365125"/>
          </a:xfrm>
        </p:spPr>
        <p:txBody>
          <a:bodyPr rtlCol="1"/>
          <a:lstStyle>
            <a:lvl1pPr rtl="1">
              <a:defRPr/>
            </a:lvl1pPr>
          </a:lstStyle>
          <a:p>
            <a:r>
              <a:rPr lang="ar"/>
              <a:t>نموذج لنص تذييل الصفحة</a:t>
            </a:r>
          </a:p>
        </p:txBody>
      </p:sp>
      <p:sp>
        <p:nvSpPr>
          <p:cNvPr id="12" name="عنصر نائب لرقم الشريحة 11">
            <a:extLst>
              <a:ext uri="{FF2B5EF4-FFF2-40B4-BE49-F238E27FC236}">
                <a16:creationId xmlns:a16="http://schemas.microsoft.com/office/drawing/2014/main" id="{A5A5085F-BE80-B110-AA1F-9DD0919E27D7}"/>
              </a:ext>
            </a:extLst>
          </p:cNvPr>
          <p:cNvSpPr>
            <a:spLocks noGrp="1"/>
          </p:cNvSpPr>
          <p:nvPr>
            <p:ph type="sldNum" sz="quarter" idx="17"/>
          </p:nvPr>
        </p:nvSpPr>
        <p:spPr>
          <a:xfrm flipH="1">
            <a:off x="5056561" y="6453002"/>
            <a:ext cx="429207" cy="365125"/>
          </a:xfrm>
        </p:spPr>
        <p:txBody>
          <a:bodyPr rtlCol="1"/>
          <a:lstStyle>
            <a:lvl1pPr rtl="1">
              <a:defRPr/>
            </a:lvl1pPr>
          </a:lstStyle>
          <a:p>
            <a:fld id="{CC057153-B650-4DEB-B370-79DDCFDCE934}" type="slidenum">
              <a:rPr lang="en-US" smtClean="0"/>
              <a:pPr/>
              <a:t>‹#›</a:t>
            </a:fld>
            <a:endParaRPr lang="en-US"/>
          </a:p>
        </p:txBody>
      </p:sp>
      <p:sp>
        <p:nvSpPr>
          <p:cNvPr id="8" name="عنصر نائب للمحتوى 7">
            <a:extLst>
              <a:ext uri="{FF2B5EF4-FFF2-40B4-BE49-F238E27FC236}">
                <a16:creationId xmlns:a16="http://schemas.microsoft.com/office/drawing/2014/main" id="{07755DB3-9272-8E5E-039F-AC14A2C07898}"/>
              </a:ext>
            </a:extLst>
          </p:cNvPr>
          <p:cNvSpPr>
            <a:spLocks noGrp="1"/>
          </p:cNvSpPr>
          <p:nvPr>
            <p:ph sz="quarter" idx="14"/>
          </p:nvPr>
        </p:nvSpPr>
        <p:spPr>
          <a:xfrm flipH="1">
            <a:off x="5443602" y="1828800"/>
            <a:ext cx="6135624" cy="4489704"/>
          </a:xfrm>
        </p:spPr>
        <p:txBody>
          <a:bodyPr rtlCol="1"/>
          <a:lstStyle>
            <a:lvl1pPr rtl="1">
              <a:defRPr/>
            </a:lvl1pPr>
            <a:lvl2pPr rtl="1">
              <a:defRPr/>
            </a:lvl2pPr>
            <a:lvl3pPr rtl="1">
              <a:defRPr/>
            </a:lvl3pPr>
            <a:lvl4pPr rtl="1">
              <a:defRPr/>
            </a:lvl4pPr>
            <a:lvl5pPr rtl="1">
              <a:defRPr/>
            </a:lvl5pPr>
          </a:lstStyle>
          <a:p>
            <a:pPr lvl="0" rtl="1"/>
            <a:r>
              <a:rPr lang="ar"/>
              <a:t>انقر لتحرير أنماط النص الرئيسي</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p>
        </p:txBody>
      </p:sp>
      <p:sp>
        <p:nvSpPr>
          <p:cNvPr id="2" name="العنوان 1">
            <a:extLst>
              <a:ext uri="{FF2B5EF4-FFF2-40B4-BE49-F238E27FC236}">
                <a16:creationId xmlns:a16="http://schemas.microsoft.com/office/drawing/2014/main" id="{FAF3BB49-A328-F121-7F27-DEB7C3CC2B0F}"/>
              </a:ext>
            </a:extLst>
          </p:cNvPr>
          <p:cNvSpPr>
            <a:spLocks noGrp="1"/>
          </p:cNvSpPr>
          <p:nvPr>
            <p:ph type="title"/>
          </p:nvPr>
        </p:nvSpPr>
        <p:spPr>
          <a:xfrm flipH="1">
            <a:off x="3862036" y="548640"/>
            <a:ext cx="7717317" cy="1143000"/>
          </a:xfrm>
        </p:spPr>
        <p:txBody>
          <a:bodyPr rtlCol="1" anchor="b">
            <a:noAutofit/>
          </a:bodyPr>
          <a:lstStyle>
            <a:lvl1pPr algn="r" rtl="1">
              <a:defRPr sz="4000">
                <a:solidFill>
                  <a:schemeClr val="bg1"/>
                </a:solidFill>
                <a:highlight>
                  <a:srgbClr val="000000"/>
                </a:highlight>
              </a:defRPr>
            </a:lvl1pPr>
          </a:lstStyle>
          <a:p>
            <a:pPr rtl="1"/>
            <a:r>
              <a:rPr lang="ar"/>
              <a:t>انقر لتحرير نمط العنوان الرئيسي</a:t>
            </a:r>
            <a:endParaRPr lang="en-US"/>
          </a:p>
        </p:txBody>
      </p:sp>
    </p:spTree>
    <p:extLst>
      <p:ext uri="{BB962C8B-B14F-4D97-AF65-F5344CB8AC3E}">
        <p14:creationId xmlns:p14="http://schemas.microsoft.com/office/powerpoint/2010/main" val="3512147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العنوان 2">
    <p:spTree>
      <p:nvGrpSpPr>
        <p:cNvPr id="1" name=""/>
        <p:cNvGrpSpPr/>
        <p:nvPr/>
      </p:nvGrpSpPr>
      <p:grpSpPr>
        <a:xfrm>
          <a:off x="0" y="0"/>
          <a:ext cx="0" cy="0"/>
          <a:chOff x="0" y="0"/>
          <a:chExt cx="0" cy="0"/>
        </a:xfrm>
      </p:grpSpPr>
      <p:sp>
        <p:nvSpPr>
          <p:cNvPr id="4" name="عنصر نائب للتاريخ 3">
            <a:extLst>
              <a:ext uri="{FF2B5EF4-FFF2-40B4-BE49-F238E27FC236}">
                <a16:creationId xmlns:a16="http://schemas.microsoft.com/office/drawing/2014/main" id="{EAE2DAFA-435E-AAF9-8B67-495E5AFDCD91}"/>
              </a:ext>
            </a:extLst>
          </p:cNvPr>
          <p:cNvSpPr>
            <a:spLocks noGrp="1"/>
          </p:cNvSpPr>
          <p:nvPr>
            <p:ph type="dt" sz="half" idx="10"/>
          </p:nvPr>
        </p:nvSpPr>
        <p:spPr>
          <a:xfrm flipH="1">
            <a:off x="8560526" y="6453002"/>
            <a:ext cx="3494314" cy="365125"/>
          </a:xfrm>
        </p:spPr>
        <p:txBody>
          <a:bodyPr rtlCol="1"/>
          <a:lstStyle>
            <a:lvl1pPr rtl="1">
              <a:defRPr/>
            </a:lvl1pPr>
          </a:lstStyle>
          <a:p>
            <a:r>
              <a:rPr lang="en-US"/>
              <a:t>2/24/2025</a:t>
            </a:r>
          </a:p>
        </p:txBody>
      </p:sp>
      <p:sp>
        <p:nvSpPr>
          <p:cNvPr id="5" name="عنصر نائب للتذييل 4">
            <a:extLst>
              <a:ext uri="{FF2B5EF4-FFF2-40B4-BE49-F238E27FC236}">
                <a16:creationId xmlns:a16="http://schemas.microsoft.com/office/drawing/2014/main" id="{5B407A58-3351-E479-1A0C-2FF49FA42707}"/>
              </a:ext>
            </a:extLst>
          </p:cNvPr>
          <p:cNvSpPr>
            <a:spLocks noGrp="1"/>
          </p:cNvSpPr>
          <p:nvPr>
            <p:ph type="ftr" sz="quarter" idx="11"/>
          </p:nvPr>
        </p:nvSpPr>
        <p:spPr>
          <a:xfrm flipH="1">
            <a:off x="510074" y="6453002"/>
            <a:ext cx="2805405" cy="365125"/>
          </a:xfrm>
        </p:spPr>
        <p:txBody>
          <a:bodyPr rtlCol="1"/>
          <a:lstStyle>
            <a:lvl1pPr rtl="1">
              <a:defRPr/>
            </a:lvl1pPr>
          </a:lstStyle>
          <a:p>
            <a:r>
              <a:rPr lang="ar"/>
              <a:t>نموذج لنص تذييل الصفحة</a:t>
            </a:r>
          </a:p>
        </p:txBody>
      </p:sp>
      <p:sp>
        <p:nvSpPr>
          <p:cNvPr id="6" name="عنصر نائب لرقم الشريحة 5">
            <a:extLst>
              <a:ext uri="{FF2B5EF4-FFF2-40B4-BE49-F238E27FC236}">
                <a16:creationId xmlns:a16="http://schemas.microsoft.com/office/drawing/2014/main" id="{81789E10-2433-2ECB-9C92-571B583A4CF1}"/>
              </a:ext>
            </a:extLst>
          </p:cNvPr>
          <p:cNvSpPr>
            <a:spLocks noGrp="1"/>
          </p:cNvSpPr>
          <p:nvPr>
            <p:ph type="sldNum" sz="quarter" idx="12"/>
          </p:nvPr>
        </p:nvSpPr>
        <p:spPr>
          <a:xfrm flipH="1">
            <a:off x="130631" y="6453002"/>
            <a:ext cx="429207" cy="365125"/>
          </a:xfrm>
        </p:spPr>
        <p:txBody>
          <a:bodyPr rtlCol="1"/>
          <a:lstStyle>
            <a:lvl1pPr rtl="1">
              <a:defRPr/>
            </a:lvl1pPr>
          </a:lstStyle>
          <a:p>
            <a:fld id="{CC057153-B650-4DEB-B370-79DDCFDCE934}" type="slidenum">
              <a:rPr lang="en-US" smtClean="0"/>
              <a:pPr/>
              <a:t>‹#›</a:t>
            </a:fld>
            <a:endParaRPr lang="en-US"/>
          </a:p>
        </p:txBody>
      </p:sp>
      <p:sp>
        <p:nvSpPr>
          <p:cNvPr id="3" name="عنوان فرعي 2">
            <a:extLst>
              <a:ext uri="{FF2B5EF4-FFF2-40B4-BE49-F238E27FC236}">
                <a16:creationId xmlns:a16="http://schemas.microsoft.com/office/drawing/2014/main" id="{2BDC76B8-60F6-62D3-9F73-E81662203017}"/>
              </a:ext>
            </a:extLst>
          </p:cNvPr>
          <p:cNvSpPr>
            <a:spLocks noGrp="1"/>
          </p:cNvSpPr>
          <p:nvPr>
            <p:ph type="subTitle" idx="1"/>
          </p:nvPr>
        </p:nvSpPr>
        <p:spPr>
          <a:xfrm flipH="1">
            <a:off x="4201858" y="4617138"/>
            <a:ext cx="7375466" cy="1014984"/>
          </a:xfrm>
        </p:spPr>
        <p:txBody>
          <a:bodyPr rtlCol="1" anchor="t">
            <a:normAutofit/>
          </a:bodyPr>
          <a:lstStyle>
            <a:lvl1pPr marL="0" indent="0" algn="r" rtl="1">
              <a:buNone/>
              <a:defRPr sz="2000"/>
            </a:lvl1pPr>
            <a:lvl2pPr marL="457200" indent="0" algn="ctr" rtl="1">
              <a:buNone/>
              <a:defRPr sz="2000"/>
            </a:lvl2pPr>
            <a:lvl3pPr marL="914400" indent="0" algn="ctr" rtl="1">
              <a:buNone/>
              <a:defRPr sz="1800"/>
            </a:lvl3pPr>
            <a:lvl4pPr marL="1371600" indent="0" algn="ctr" rtl="1">
              <a:buNone/>
              <a:defRPr sz="1600"/>
            </a:lvl4pPr>
            <a:lvl5pPr marL="1828800" indent="0" algn="ctr" rtl="1">
              <a:buNone/>
              <a:defRPr sz="1600"/>
            </a:lvl5pPr>
            <a:lvl6pPr marL="2286000" indent="0" algn="ctr" rtl="1">
              <a:buNone/>
              <a:defRPr sz="1600"/>
            </a:lvl6pPr>
            <a:lvl7pPr marL="2743200" indent="0" algn="ctr" rtl="1">
              <a:buNone/>
              <a:defRPr sz="1600"/>
            </a:lvl7pPr>
            <a:lvl8pPr marL="3200400" indent="0" algn="ctr" rtl="1">
              <a:buNone/>
              <a:defRPr sz="1600"/>
            </a:lvl8pPr>
            <a:lvl9pPr marL="3657600" indent="0" algn="ctr" rtl="1">
              <a:buNone/>
              <a:defRPr sz="1600"/>
            </a:lvl9pPr>
          </a:lstStyle>
          <a:p>
            <a:pPr rtl="1"/>
            <a:r>
              <a:rPr lang="ar"/>
              <a:t>انقر لتحرير نمط العنوان الثانوي الرئيسي</a:t>
            </a:r>
          </a:p>
        </p:txBody>
      </p:sp>
      <p:sp>
        <p:nvSpPr>
          <p:cNvPr id="2" name="العنوان 1">
            <a:extLst>
              <a:ext uri="{FF2B5EF4-FFF2-40B4-BE49-F238E27FC236}">
                <a16:creationId xmlns:a16="http://schemas.microsoft.com/office/drawing/2014/main" id="{E4336E9A-8E96-CD8C-7598-F87632CD81CF}"/>
              </a:ext>
            </a:extLst>
          </p:cNvPr>
          <p:cNvSpPr>
            <a:spLocks noGrp="1"/>
          </p:cNvSpPr>
          <p:nvPr>
            <p:ph type="ctrTitle"/>
          </p:nvPr>
        </p:nvSpPr>
        <p:spPr>
          <a:xfrm flipH="1">
            <a:off x="3701037" y="854239"/>
            <a:ext cx="7876287" cy="3592629"/>
          </a:xfrm>
        </p:spPr>
        <p:txBody>
          <a:bodyPr rtlCol="1" anchor="b">
            <a:normAutofit/>
          </a:bodyPr>
          <a:lstStyle>
            <a:lvl1pPr algn="r" rtl="1">
              <a:lnSpc>
                <a:spcPct val="120000"/>
              </a:lnSpc>
              <a:defRPr sz="7200">
                <a:solidFill>
                  <a:schemeClr val="bg1"/>
                </a:solidFill>
                <a:highlight>
                  <a:srgbClr val="000000"/>
                </a:highlight>
              </a:defRPr>
            </a:lvl1pPr>
          </a:lstStyle>
          <a:p>
            <a:pPr rtl="1"/>
            <a:r>
              <a:rPr lang="ar"/>
              <a:t>انقر لتحرير نمط العنوان الرئيسي</a:t>
            </a:r>
            <a:endParaRPr lang="en-US"/>
          </a:p>
        </p:txBody>
      </p:sp>
    </p:spTree>
    <p:extLst>
      <p:ext uri="{BB962C8B-B14F-4D97-AF65-F5344CB8AC3E}">
        <p14:creationId xmlns:p14="http://schemas.microsoft.com/office/powerpoint/2010/main" val="1019148278"/>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صورة المحتوى 3">
    <p:spTree>
      <p:nvGrpSpPr>
        <p:cNvPr id="1" name=""/>
        <p:cNvGrpSpPr/>
        <p:nvPr/>
      </p:nvGrpSpPr>
      <p:grpSpPr>
        <a:xfrm>
          <a:off x="0" y="0"/>
          <a:ext cx="0" cy="0"/>
          <a:chOff x="0" y="0"/>
          <a:chExt cx="0" cy="0"/>
        </a:xfrm>
      </p:grpSpPr>
      <p:sp>
        <p:nvSpPr>
          <p:cNvPr id="11" name="عنصر نائب للصورة 10">
            <a:extLst>
              <a:ext uri="{FF2B5EF4-FFF2-40B4-BE49-F238E27FC236}">
                <a16:creationId xmlns:a16="http://schemas.microsoft.com/office/drawing/2014/main" id="{7F8EA658-2652-6F81-1B04-D50C60A3F171}"/>
              </a:ext>
            </a:extLst>
          </p:cNvPr>
          <p:cNvSpPr>
            <a:spLocks noGrp="1"/>
          </p:cNvSpPr>
          <p:nvPr>
            <p:ph type="pic" sz="quarter" idx="13"/>
          </p:nvPr>
        </p:nvSpPr>
        <p:spPr>
          <a:xfrm flipH="1">
            <a:off x="8168640" y="1"/>
            <a:ext cx="4023360" cy="6858000"/>
          </a:xfrm>
          <a:blipFill dpi="0" rotWithShape="1">
            <a:blip r:embed="rId2">
              <a:alphaModFix amt="70000"/>
              <a:extLst>
                <a:ext uri="{28A0092B-C50C-407E-A947-70E740481C1C}">
                  <a14:useLocalDpi xmlns:a14="http://schemas.microsoft.com/office/drawing/2010/main" val="0"/>
                </a:ext>
              </a:extLst>
            </a:blip>
            <a:srcRect/>
            <a:stretch>
              <a:fillRect/>
            </a:stretch>
          </a:blipFill>
        </p:spPr>
        <p:txBody>
          <a:bodyPr vert="horz" lIns="91440" tIns="45720" rIns="91440" bIns="45720" rtlCol="1">
            <a:normAutofit/>
          </a:bodyPr>
          <a:lstStyle>
            <a:lvl1pPr algn="r" rtl="1">
              <a:defRPr lang="en-US"/>
            </a:lvl1pPr>
          </a:lstStyle>
          <a:p>
            <a:pPr lvl="0" rtl="1"/>
            <a:r>
              <a:rPr lang="ar"/>
              <a:t>انقر فوق الأيقونة لإضافة صورة</a:t>
            </a:r>
          </a:p>
        </p:txBody>
      </p:sp>
      <p:sp>
        <p:nvSpPr>
          <p:cNvPr id="3" name="عنصر نائب للتاريخ 2">
            <a:extLst>
              <a:ext uri="{FF2B5EF4-FFF2-40B4-BE49-F238E27FC236}">
                <a16:creationId xmlns:a16="http://schemas.microsoft.com/office/drawing/2014/main" id="{F0BFB53A-8FDF-F131-DCF2-D7BECE95381F}"/>
              </a:ext>
            </a:extLst>
          </p:cNvPr>
          <p:cNvSpPr>
            <a:spLocks noGrp="1"/>
          </p:cNvSpPr>
          <p:nvPr>
            <p:ph type="dt" sz="half" idx="15"/>
          </p:nvPr>
        </p:nvSpPr>
        <p:spPr>
          <a:xfrm flipH="1">
            <a:off x="3951950" y="6453002"/>
            <a:ext cx="3494314" cy="365125"/>
          </a:xfrm>
        </p:spPr>
        <p:txBody>
          <a:bodyPr rtlCol="1"/>
          <a:lstStyle>
            <a:lvl1pPr rtl="1">
              <a:defRPr/>
            </a:lvl1pPr>
          </a:lstStyle>
          <a:p>
            <a:r>
              <a:rPr lang="en-US"/>
              <a:t>2/24/2025</a:t>
            </a:r>
          </a:p>
        </p:txBody>
      </p:sp>
      <p:sp>
        <p:nvSpPr>
          <p:cNvPr id="4" name="عنصر نائب للتذييل 3">
            <a:extLst>
              <a:ext uri="{FF2B5EF4-FFF2-40B4-BE49-F238E27FC236}">
                <a16:creationId xmlns:a16="http://schemas.microsoft.com/office/drawing/2014/main" id="{5446E4B5-B423-4137-0255-D68BAC85BE95}"/>
              </a:ext>
            </a:extLst>
          </p:cNvPr>
          <p:cNvSpPr>
            <a:spLocks noGrp="1"/>
          </p:cNvSpPr>
          <p:nvPr>
            <p:ph type="ftr" sz="quarter" idx="16"/>
          </p:nvPr>
        </p:nvSpPr>
        <p:spPr>
          <a:xfrm flipH="1">
            <a:off x="510074" y="6453002"/>
            <a:ext cx="2805405" cy="365125"/>
          </a:xfrm>
        </p:spPr>
        <p:txBody>
          <a:bodyPr rtlCol="1"/>
          <a:lstStyle>
            <a:lvl1pPr rtl="1">
              <a:defRPr/>
            </a:lvl1pPr>
          </a:lstStyle>
          <a:p>
            <a:r>
              <a:rPr lang="ar"/>
              <a:t>نموذج لنص تذييل الصفحة</a:t>
            </a:r>
          </a:p>
        </p:txBody>
      </p:sp>
      <p:sp>
        <p:nvSpPr>
          <p:cNvPr id="9" name="عنصر نائب لرقم الشريحة 8">
            <a:extLst>
              <a:ext uri="{FF2B5EF4-FFF2-40B4-BE49-F238E27FC236}">
                <a16:creationId xmlns:a16="http://schemas.microsoft.com/office/drawing/2014/main" id="{79FEC5A8-0DCB-9EEB-83E2-0411804C543D}"/>
              </a:ext>
            </a:extLst>
          </p:cNvPr>
          <p:cNvSpPr>
            <a:spLocks noGrp="1"/>
          </p:cNvSpPr>
          <p:nvPr>
            <p:ph type="sldNum" sz="quarter" idx="17"/>
          </p:nvPr>
        </p:nvSpPr>
        <p:spPr>
          <a:xfrm flipH="1">
            <a:off x="130631" y="6453002"/>
            <a:ext cx="429207" cy="365125"/>
          </a:xfrm>
        </p:spPr>
        <p:txBody>
          <a:bodyPr rtlCol="1"/>
          <a:lstStyle>
            <a:lvl1pPr rtl="1">
              <a:defRPr/>
            </a:lvl1pPr>
          </a:lstStyle>
          <a:p>
            <a:fld id="{CC057153-B650-4DEB-B370-79DDCFDCE934}" type="slidenum">
              <a:rPr lang="en-US" smtClean="0"/>
              <a:pPr/>
              <a:t>‹#›</a:t>
            </a:fld>
            <a:endParaRPr lang="en-US"/>
          </a:p>
        </p:txBody>
      </p:sp>
      <p:sp>
        <p:nvSpPr>
          <p:cNvPr id="8" name="عنصر نائب للمحتوى 7">
            <a:extLst>
              <a:ext uri="{FF2B5EF4-FFF2-40B4-BE49-F238E27FC236}">
                <a16:creationId xmlns:a16="http://schemas.microsoft.com/office/drawing/2014/main" id="{818B74D6-CD72-B859-C229-60DB988B25E3}"/>
              </a:ext>
            </a:extLst>
          </p:cNvPr>
          <p:cNvSpPr>
            <a:spLocks noGrp="1"/>
          </p:cNvSpPr>
          <p:nvPr>
            <p:ph sz="quarter" idx="14"/>
          </p:nvPr>
        </p:nvSpPr>
        <p:spPr>
          <a:xfrm flipH="1">
            <a:off x="588264" y="1725386"/>
            <a:ext cx="6858000" cy="4638838"/>
          </a:xfrm>
        </p:spPr>
        <p:txBody>
          <a:bodyPr rtlCol="1"/>
          <a:lstStyle>
            <a:lvl1pPr rtl="1">
              <a:defRPr/>
            </a:lvl1pPr>
            <a:lvl2pPr rtl="1">
              <a:defRPr/>
            </a:lvl2pPr>
            <a:lvl3pPr rtl="1">
              <a:defRPr/>
            </a:lvl3pPr>
            <a:lvl4pPr rtl="1">
              <a:defRPr/>
            </a:lvl4pPr>
            <a:lvl5pPr rtl="1">
              <a:defRPr/>
            </a:lvl5pPr>
          </a:lstStyle>
          <a:p>
            <a:pPr lvl="0" rtl="1"/>
            <a:r>
              <a:rPr lang="ar"/>
              <a:t>انقر لتحرير أنماط النص الرئيسي</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p>
        </p:txBody>
      </p:sp>
      <p:sp>
        <p:nvSpPr>
          <p:cNvPr id="2" name="العنوان 1">
            <a:extLst>
              <a:ext uri="{FF2B5EF4-FFF2-40B4-BE49-F238E27FC236}">
                <a16:creationId xmlns:a16="http://schemas.microsoft.com/office/drawing/2014/main" id="{FAF3BB49-A328-F121-7F27-DEB7C3CC2B0F}"/>
              </a:ext>
            </a:extLst>
          </p:cNvPr>
          <p:cNvSpPr>
            <a:spLocks noGrp="1"/>
          </p:cNvSpPr>
          <p:nvPr>
            <p:ph type="title"/>
          </p:nvPr>
        </p:nvSpPr>
        <p:spPr>
          <a:xfrm flipH="1">
            <a:off x="588264" y="320039"/>
            <a:ext cx="8502199" cy="1258389"/>
          </a:xfrm>
        </p:spPr>
        <p:txBody>
          <a:bodyPr rtlCol="1" anchor="b">
            <a:noAutofit/>
          </a:bodyPr>
          <a:lstStyle>
            <a:lvl1pPr algn="r" rtl="1">
              <a:defRPr sz="4000">
                <a:solidFill>
                  <a:schemeClr val="bg1"/>
                </a:solidFill>
                <a:highlight>
                  <a:srgbClr val="000000"/>
                </a:highlight>
              </a:defRPr>
            </a:lvl1pPr>
          </a:lstStyle>
          <a:p>
            <a:pPr rtl="1"/>
            <a:r>
              <a:rPr lang="ar"/>
              <a:t>انقر لتحرير نمط العنوان الرئيسي</a:t>
            </a:r>
            <a:endParaRPr lang="en-US"/>
          </a:p>
        </p:txBody>
      </p:sp>
    </p:spTree>
    <p:extLst>
      <p:ext uri="{BB962C8B-B14F-4D97-AF65-F5344CB8AC3E}">
        <p14:creationId xmlns:p14="http://schemas.microsoft.com/office/powerpoint/2010/main" val="6663590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صورة المحتوى 4">
    <p:bg>
      <p:bgRef idx="1001">
        <a:schemeClr val="bg1"/>
      </p:bgRef>
    </p:bg>
    <p:spTree>
      <p:nvGrpSpPr>
        <p:cNvPr id="1" name=""/>
        <p:cNvGrpSpPr/>
        <p:nvPr/>
      </p:nvGrpSpPr>
      <p:grpSpPr>
        <a:xfrm>
          <a:off x="0" y="0"/>
          <a:ext cx="0" cy="0"/>
          <a:chOff x="0" y="0"/>
          <a:chExt cx="0" cy="0"/>
        </a:xfrm>
      </p:grpSpPr>
      <p:sp>
        <p:nvSpPr>
          <p:cNvPr id="11" name="عنصر نائب للصورة 10">
            <a:extLst>
              <a:ext uri="{FF2B5EF4-FFF2-40B4-BE49-F238E27FC236}">
                <a16:creationId xmlns:a16="http://schemas.microsoft.com/office/drawing/2014/main" id="{7F8EA658-2652-6F81-1B04-D50C60A3F171}"/>
              </a:ext>
            </a:extLst>
          </p:cNvPr>
          <p:cNvSpPr>
            <a:spLocks noGrp="1"/>
          </p:cNvSpPr>
          <p:nvPr>
            <p:ph type="pic" sz="quarter" idx="13"/>
          </p:nvPr>
        </p:nvSpPr>
        <p:spPr>
          <a:xfrm flipH="1">
            <a:off x="1" y="0"/>
            <a:ext cx="4100267" cy="6858000"/>
          </a:xfrm>
          <a:blipFill dpi="0" rotWithShape="1">
            <a:blip r:embed="rId3">
              <a:alphaModFix amt="70000"/>
              <a:extLst>
                <a:ext uri="{28A0092B-C50C-407E-A947-70E740481C1C}">
                  <a14:useLocalDpi xmlns:a14="http://schemas.microsoft.com/office/drawing/2010/main" val="0"/>
                </a:ext>
              </a:extLst>
            </a:blip>
            <a:srcRect/>
            <a:stretch>
              <a:fillRect/>
            </a:stretch>
          </a:blipFill>
        </p:spPr>
        <p:txBody>
          <a:bodyPr vert="horz" lIns="91440" tIns="45720" rIns="91440" bIns="45720" rtlCol="1">
            <a:normAutofit/>
          </a:bodyPr>
          <a:lstStyle>
            <a:lvl1pPr algn="r" rtl="1">
              <a:defRPr lang="en-US"/>
            </a:lvl1pPr>
          </a:lstStyle>
          <a:p>
            <a:pPr lvl="0" rtl="1"/>
            <a:r>
              <a:rPr lang="ar"/>
              <a:t>انقر فوق الأيقونة لإضافة صورة</a:t>
            </a:r>
          </a:p>
        </p:txBody>
      </p:sp>
      <p:sp>
        <p:nvSpPr>
          <p:cNvPr id="4" name="عنصر نائب للتاريخ 3">
            <a:extLst>
              <a:ext uri="{FF2B5EF4-FFF2-40B4-BE49-F238E27FC236}">
                <a16:creationId xmlns:a16="http://schemas.microsoft.com/office/drawing/2014/main" id="{9F3CAD5B-18BB-E21E-3A4C-7BAACB8519A4}"/>
              </a:ext>
            </a:extLst>
          </p:cNvPr>
          <p:cNvSpPr>
            <a:spLocks noGrp="1"/>
          </p:cNvSpPr>
          <p:nvPr>
            <p:ph type="dt" sz="half" idx="15"/>
          </p:nvPr>
        </p:nvSpPr>
        <p:spPr>
          <a:xfrm flipH="1">
            <a:off x="8560526" y="6453002"/>
            <a:ext cx="3494314" cy="365125"/>
          </a:xfrm>
        </p:spPr>
        <p:txBody>
          <a:bodyPr rtlCol="1"/>
          <a:lstStyle>
            <a:lvl1pPr rtl="1">
              <a:defRPr/>
            </a:lvl1pPr>
          </a:lstStyle>
          <a:p>
            <a:r>
              <a:rPr lang="en-US"/>
              <a:t>2/24/2025</a:t>
            </a:r>
          </a:p>
        </p:txBody>
      </p:sp>
      <p:sp>
        <p:nvSpPr>
          <p:cNvPr id="9" name="عنصر نائب للتذييل 8">
            <a:extLst>
              <a:ext uri="{FF2B5EF4-FFF2-40B4-BE49-F238E27FC236}">
                <a16:creationId xmlns:a16="http://schemas.microsoft.com/office/drawing/2014/main" id="{820916D3-99FA-E971-607F-14E290E58854}"/>
              </a:ext>
            </a:extLst>
          </p:cNvPr>
          <p:cNvSpPr>
            <a:spLocks noGrp="1"/>
          </p:cNvSpPr>
          <p:nvPr>
            <p:ph type="ftr" sz="quarter" idx="16"/>
          </p:nvPr>
        </p:nvSpPr>
        <p:spPr>
          <a:xfrm flipH="1">
            <a:off x="5100796" y="6453002"/>
            <a:ext cx="2805405" cy="365125"/>
          </a:xfrm>
        </p:spPr>
        <p:txBody>
          <a:bodyPr rtlCol="1"/>
          <a:lstStyle>
            <a:lvl1pPr rtl="1">
              <a:defRPr/>
            </a:lvl1pPr>
          </a:lstStyle>
          <a:p>
            <a:r>
              <a:rPr lang="ar"/>
              <a:t>نموذج لنص تذييل الصفحة</a:t>
            </a:r>
          </a:p>
        </p:txBody>
      </p:sp>
      <p:sp>
        <p:nvSpPr>
          <p:cNvPr id="10" name="عنصر نائب لرقم الشريحة 9">
            <a:extLst>
              <a:ext uri="{FF2B5EF4-FFF2-40B4-BE49-F238E27FC236}">
                <a16:creationId xmlns:a16="http://schemas.microsoft.com/office/drawing/2014/main" id="{BBDEAB8E-8806-A459-E320-4CA2B455BFD7}"/>
              </a:ext>
            </a:extLst>
          </p:cNvPr>
          <p:cNvSpPr>
            <a:spLocks noGrp="1"/>
          </p:cNvSpPr>
          <p:nvPr>
            <p:ph type="sldNum" sz="quarter" idx="17"/>
          </p:nvPr>
        </p:nvSpPr>
        <p:spPr>
          <a:xfrm flipH="1">
            <a:off x="4721353" y="6453002"/>
            <a:ext cx="429207" cy="365125"/>
          </a:xfrm>
        </p:spPr>
        <p:txBody>
          <a:bodyPr rtlCol="1"/>
          <a:lstStyle>
            <a:lvl1pPr rtl="1">
              <a:defRPr/>
            </a:lvl1pPr>
          </a:lstStyle>
          <a:p>
            <a:fld id="{CC057153-B650-4DEB-B370-79DDCFDCE934}" type="slidenum">
              <a:rPr lang="en-US" smtClean="0"/>
              <a:pPr/>
              <a:t>‹#›</a:t>
            </a:fld>
            <a:endParaRPr lang="en-US"/>
          </a:p>
        </p:txBody>
      </p:sp>
      <p:sp>
        <p:nvSpPr>
          <p:cNvPr id="8" name="عنصر نائب للمحتوى 7">
            <a:extLst>
              <a:ext uri="{FF2B5EF4-FFF2-40B4-BE49-F238E27FC236}">
                <a16:creationId xmlns:a16="http://schemas.microsoft.com/office/drawing/2014/main" id="{07755DB3-9272-8E5E-039F-AC14A2C07898}"/>
              </a:ext>
            </a:extLst>
          </p:cNvPr>
          <p:cNvSpPr>
            <a:spLocks noGrp="1"/>
          </p:cNvSpPr>
          <p:nvPr>
            <p:ph sz="quarter" idx="14"/>
          </p:nvPr>
        </p:nvSpPr>
        <p:spPr>
          <a:xfrm flipH="1">
            <a:off x="4721353" y="1728870"/>
            <a:ext cx="6858000" cy="4635354"/>
          </a:xfrm>
        </p:spPr>
        <p:txBody>
          <a:bodyPr rtlCol="1"/>
          <a:lstStyle>
            <a:lvl1pPr rtl="1">
              <a:defRPr/>
            </a:lvl1pPr>
            <a:lvl2pPr rtl="1">
              <a:defRPr/>
            </a:lvl2pPr>
            <a:lvl3pPr rtl="1">
              <a:defRPr/>
            </a:lvl3pPr>
            <a:lvl4pPr rtl="1">
              <a:defRPr/>
            </a:lvl4pPr>
            <a:lvl5pPr rtl="1">
              <a:defRPr/>
            </a:lvl5pPr>
          </a:lstStyle>
          <a:p>
            <a:pPr lvl="0" rtl="1"/>
            <a:r>
              <a:rPr lang="ar"/>
              <a:t>انقر لتحرير أنماط النص الرئيسي</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p>
        </p:txBody>
      </p:sp>
      <p:sp>
        <p:nvSpPr>
          <p:cNvPr id="2" name="العنوان 1">
            <a:extLst>
              <a:ext uri="{FF2B5EF4-FFF2-40B4-BE49-F238E27FC236}">
                <a16:creationId xmlns:a16="http://schemas.microsoft.com/office/drawing/2014/main" id="{FAF3BB49-A328-F121-7F27-DEB7C3CC2B0F}"/>
              </a:ext>
            </a:extLst>
          </p:cNvPr>
          <p:cNvSpPr>
            <a:spLocks noGrp="1"/>
          </p:cNvSpPr>
          <p:nvPr>
            <p:ph type="title"/>
          </p:nvPr>
        </p:nvSpPr>
        <p:spPr>
          <a:xfrm flipH="1">
            <a:off x="3178445" y="320040"/>
            <a:ext cx="8400908" cy="1261872"/>
          </a:xfrm>
        </p:spPr>
        <p:txBody>
          <a:bodyPr rtlCol="1" anchor="b">
            <a:noAutofit/>
          </a:bodyPr>
          <a:lstStyle>
            <a:lvl1pPr algn="r" rtl="1">
              <a:defRPr sz="4000">
                <a:solidFill>
                  <a:schemeClr val="bg1"/>
                </a:solidFill>
                <a:highlight>
                  <a:srgbClr val="000000"/>
                </a:highlight>
              </a:defRPr>
            </a:lvl1pPr>
          </a:lstStyle>
          <a:p>
            <a:pPr rtl="1"/>
            <a:r>
              <a:rPr lang="ar"/>
              <a:t>انقر لتحرير نمط العنوان الرئيسي</a:t>
            </a:r>
            <a:endParaRPr lang="en-US"/>
          </a:p>
        </p:txBody>
      </p:sp>
    </p:spTree>
    <p:extLst>
      <p:ext uri="{BB962C8B-B14F-4D97-AF65-F5344CB8AC3E}">
        <p14:creationId xmlns:p14="http://schemas.microsoft.com/office/powerpoint/2010/main" val="3995606060"/>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صورة المحتوى 5">
    <p:spTree>
      <p:nvGrpSpPr>
        <p:cNvPr id="1" name=""/>
        <p:cNvGrpSpPr/>
        <p:nvPr/>
      </p:nvGrpSpPr>
      <p:grpSpPr>
        <a:xfrm>
          <a:off x="0" y="0"/>
          <a:ext cx="0" cy="0"/>
          <a:chOff x="0" y="0"/>
          <a:chExt cx="0" cy="0"/>
        </a:xfrm>
      </p:grpSpPr>
      <p:sp>
        <p:nvSpPr>
          <p:cNvPr id="11" name="عنصر نائب للصورة 10">
            <a:extLst>
              <a:ext uri="{FF2B5EF4-FFF2-40B4-BE49-F238E27FC236}">
                <a16:creationId xmlns:a16="http://schemas.microsoft.com/office/drawing/2014/main" id="{7F8EA658-2652-6F81-1B04-D50C60A3F171}"/>
              </a:ext>
            </a:extLst>
          </p:cNvPr>
          <p:cNvSpPr>
            <a:spLocks noGrp="1"/>
          </p:cNvSpPr>
          <p:nvPr>
            <p:ph type="pic" sz="quarter" idx="13"/>
          </p:nvPr>
        </p:nvSpPr>
        <p:spPr>
          <a:xfrm flipH="1">
            <a:off x="5580491" y="0"/>
            <a:ext cx="6611509" cy="6858000"/>
          </a:xfrm>
          <a:blipFill>
            <a:blip r:embed="rId2">
              <a:alphaModFix amt="70000"/>
              <a:extLst>
                <a:ext uri="{28A0092B-C50C-407E-A947-70E740481C1C}">
                  <a14:useLocalDpi xmlns:a14="http://schemas.microsoft.com/office/drawing/2010/main" val="0"/>
                </a:ext>
              </a:extLst>
            </a:blip>
            <a:stretch>
              <a:fillRect/>
            </a:stretch>
          </a:blipFill>
        </p:spPr>
        <p:txBody>
          <a:bodyPr vert="horz" lIns="91440" tIns="0" rIns="0" bIns="0" rtlCol="1">
            <a:noAutofit/>
          </a:bodyPr>
          <a:lstStyle>
            <a:lvl1pPr algn="r" rtl="1">
              <a:defRPr lang="en-US" sz="2400" b="0" i="0"/>
            </a:lvl1pPr>
          </a:lstStyle>
          <a:p>
            <a:pPr marL="0" lvl="0" indent="0" rtl="1">
              <a:lnSpc>
                <a:spcPct val="150000"/>
              </a:lnSpc>
              <a:buFontTx/>
              <a:buNone/>
            </a:pPr>
            <a:r>
              <a:rPr lang="ar"/>
              <a:t>انقر فوق الأيقونة لإضافة صورة</a:t>
            </a:r>
          </a:p>
        </p:txBody>
      </p:sp>
      <p:sp>
        <p:nvSpPr>
          <p:cNvPr id="5" name="عنصر نائب للتاريخ 4">
            <a:extLst>
              <a:ext uri="{FF2B5EF4-FFF2-40B4-BE49-F238E27FC236}">
                <a16:creationId xmlns:a16="http://schemas.microsoft.com/office/drawing/2014/main" id="{897D0B7E-1A60-DA52-6965-92412B1C2F9F}"/>
              </a:ext>
            </a:extLst>
          </p:cNvPr>
          <p:cNvSpPr>
            <a:spLocks noGrp="1"/>
          </p:cNvSpPr>
          <p:nvPr>
            <p:ph type="dt" sz="half" idx="10"/>
          </p:nvPr>
        </p:nvSpPr>
        <p:spPr>
          <a:xfrm flipH="1">
            <a:off x="3315479" y="6453002"/>
            <a:ext cx="1622776" cy="365125"/>
          </a:xfrm>
        </p:spPr>
        <p:txBody>
          <a:bodyPr rtlCol="1"/>
          <a:lstStyle>
            <a:lvl1pPr algn="r" rtl="1">
              <a:defRPr>
                <a:solidFill>
                  <a:schemeClr val="tx1"/>
                </a:solidFill>
                <a:effectLst/>
              </a:defRPr>
            </a:lvl1pPr>
          </a:lstStyle>
          <a:p>
            <a:r>
              <a:rPr lang="en-US"/>
              <a:t>2/24/2025</a:t>
            </a:r>
          </a:p>
        </p:txBody>
      </p:sp>
      <p:sp>
        <p:nvSpPr>
          <p:cNvPr id="6" name="عنصر نائب للتذييل 5">
            <a:extLst>
              <a:ext uri="{FF2B5EF4-FFF2-40B4-BE49-F238E27FC236}">
                <a16:creationId xmlns:a16="http://schemas.microsoft.com/office/drawing/2014/main" id="{C2BDD5A2-CE3E-3215-6DAA-F75C0D1229DA}"/>
              </a:ext>
            </a:extLst>
          </p:cNvPr>
          <p:cNvSpPr>
            <a:spLocks noGrp="1"/>
          </p:cNvSpPr>
          <p:nvPr>
            <p:ph type="ftr" sz="quarter" idx="11"/>
          </p:nvPr>
        </p:nvSpPr>
        <p:spPr>
          <a:xfrm flipH="1">
            <a:off x="510074" y="6453002"/>
            <a:ext cx="2805405" cy="365125"/>
          </a:xfrm>
        </p:spPr>
        <p:txBody>
          <a:bodyPr rtlCol="1"/>
          <a:lstStyle>
            <a:lvl1pPr rtl="1">
              <a:defRPr/>
            </a:lvl1pPr>
          </a:lstStyle>
          <a:p>
            <a:r>
              <a:rPr lang="ar"/>
              <a:t>نموذج لنص تذييل الصفحة</a:t>
            </a:r>
          </a:p>
        </p:txBody>
      </p:sp>
      <p:sp>
        <p:nvSpPr>
          <p:cNvPr id="7" name="عنصر نائب لرقم الشريحة 6">
            <a:extLst>
              <a:ext uri="{FF2B5EF4-FFF2-40B4-BE49-F238E27FC236}">
                <a16:creationId xmlns:a16="http://schemas.microsoft.com/office/drawing/2014/main" id="{B1B822F1-284A-1786-FAF2-72129E2FE64D}"/>
              </a:ext>
            </a:extLst>
          </p:cNvPr>
          <p:cNvSpPr>
            <a:spLocks noGrp="1"/>
          </p:cNvSpPr>
          <p:nvPr>
            <p:ph type="sldNum" sz="quarter" idx="12"/>
          </p:nvPr>
        </p:nvSpPr>
        <p:spPr>
          <a:xfrm flipH="1">
            <a:off x="130631" y="6453002"/>
            <a:ext cx="429207" cy="365125"/>
          </a:xfrm>
        </p:spPr>
        <p:txBody>
          <a:bodyPr rtlCol="1"/>
          <a:lstStyle>
            <a:lvl1pPr rtl="1">
              <a:defRPr/>
            </a:lvl1pPr>
          </a:lstStyle>
          <a:p>
            <a:fld id="{CC057153-B650-4DEB-B370-79DDCFDCE934}" type="slidenum">
              <a:rPr lang="en-US" smtClean="0"/>
              <a:pPr/>
              <a:t>‹#›</a:t>
            </a:fld>
            <a:endParaRPr lang="en-US"/>
          </a:p>
        </p:txBody>
      </p:sp>
      <p:sp>
        <p:nvSpPr>
          <p:cNvPr id="8" name="عنصر نائب للمحتوى 7">
            <a:extLst>
              <a:ext uri="{FF2B5EF4-FFF2-40B4-BE49-F238E27FC236}">
                <a16:creationId xmlns:a16="http://schemas.microsoft.com/office/drawing/2014/main" id="{7FF0220E-48F8-B4D9-19DE-7B457C3C221C}"/>
              </a:ext>
            </a:extLst>
          </p:cNvPr>
          <p:cNvSpPr>
            <a:spLocks noGrp="1"/>
          </p:cNvSpPr>
          <p:nvPr>
            <p:ph sz="quarter" idx="14"/>
          </p:nvPr>
        </p:nvSpPr>
        <p:spPr>
          <a:xfrm flipH="1">
            <a:off x="575805" y="2257005"/>
            <a:ext cx="4362450" cy="4051720"/>
          </a:xfrm>
        </p:spPr>
        <p:txBody>
          <a:bodyPr rtlCol="1"/>
          <a:lstStyle>
            <a:lvl1pPr rtl="1">
              <a:defRPr/>
            </a:lvl1pPr>
            <a:lvl2pPr rtl="1">
              <a:defRPr/>
            </a:lvl2pPr>
            <a:lvl3pPr rtl="1">
              <a:defRPr/>
            </a:lvl3pPr>
            <a:lvl4pPr rtl="1">
              <a:defRPr/>
            </a:lvl4pPr>
            <a:lvl5pPr rtl="1">
              <a:defRPr/>
            </a:lvl5pPr>
          </a:lstStyle>
          <a:p>
            <a:pPr lvl="0" rtl="1"/>
            <a:r>
              <a:rPr lang="ar"/>
              <a:t>انقر لتحرير أنماط النص الرئيسي</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p>
        </p:txBody>
      </p:sp>
      <p:sp>
        <p:nvSpPr>
          <p:cNvPr id="2" name="العنوان 1">
            <a:extLst>
              <a:ext uri="{FF2B5EF4-FFF2-40B4-BE49-F238E27FC236}">
                <a16:creationId xmlns:a16="http://schemas.microsoft.com/office/drawing/2014/main" id="{FAF3BB49-A328-F121-7F27-DEB7C3CC2B0F}"/>
              </a:ext>
            </a:extLst>
          </p:cNvPr>
          <p:cNvSpPr>
            <a:spLocks noGrp="1"/>
          </p:cNvSpPr>
          <p:nvPr>
            <p:ph type="title"/>
          </p:nvPr>
        </p:nvSpPr>
        <p:spPr>
          <a:xfrm flipH="1">
            <a:off x="576504" y="584339"/>
            <a:ext cx="5925810" cy="1527048"/>
          </a:xfrm>
        </p:spPr>
        <p:txBody>
          <a:bodyPr rtlCol="1" anchor="b">
            <a:normAutofit/>
          </a:bodyPr>
          <a:lstStyle>
            <a:lvl1pPr algn="r" rtl="1">
              <a:defRPr sz="4000">
                <a:solidFill>
                  <a:schemeClr val="bg1"/>
                </a:solidFill>
                <a:highlight>
                  <a:srgbClr val="000000"/>
                </a:highlight>
              </a:defRPr>
            </a:lvl1pPr>
          </a:lstStyle>
          <a:p>
            <a:pPr rtl="1"/>
            <a:r>
              <a:rPr lang="ar"/>
              <a:t>انقر لتحرير نمط العنوان الرئيسي</a:t>
            </a:r>
            <a:endParaRPr lang="en-US"/>
          </a:p>
        </p:txBody>
      </p:sp>
    </p:spTree>
    <p:extLst>
      <p:ext uri="{BB962C8B-B14F-4D97-AF65-F5344CB8AC3E}">
        <p14:creationId xmlns:p14="http://schemas.microsoft.com/office/powerpoint/2010/main" val="34821198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صورة المحتوى 6">
    <p:spTree>
      <p:nvGrpSpPr>
        <p:cNvPr id="1" name=""/>
        <p:cNvGrpSpPr/>
        <p:nvPr/>
      </p:nvGrpSpPr>
      <p:grpSpPr>
        <a:xfrm>
          <a:off x="0" y="0"/>
          <a:ext cx="0" cy="0"/>
          <a:chOff x="0" y="0"/>
          <a:chExt cx="0" cy="0"/>
        </a:xfrm>
      </p:grpSpPr>
      <p:sp>
        <p:nvSpPr>
          <p:cNvPr id="11" name="عنصر نائب للصورة 10">
            <a:extLst>
              <a:ext uri="{FF2B5EF4-FFF2-40B4-BE49-F238E27FC236}">
                <a16:creationId xmlns:a16="http://schemas.microsoft.com/office/drawing/2014/main" id="{7F8EA658-2652-6F81-1B04-D50C60A3F171}"/>
              </a:ext>
            </a:extLst>
          </p:cNvPr>
          <p:cNvSpPr>
            <a:spLocks noGrp="1"/>
          </p:cNvSpPr>
          <p:nvPr>
            <p:ph type="pic" sz="quarter" idx="13"/>
          </p:nvPr>
        </p:nvSpPr>
        <p:spPr>
          <a:xfrm flipH="1">
            <a:off x="0" y="0"/>
            <a:ext cx="6446520" cy="6858000"/>
          </a:xfrm>
          <a:blipFill>
            <a:blip r:embed="rId2">
              <a:alphaModFix amt="70000"/>
              <a:extLst>
                <a:ext uri="{28A0092B-C50C-407E-A947-70E740481C1C}">
                  <a14:useLocalDpi xmlns:a14="http://schemas.microsoft.com/office/drawing/2010/main" val="0"/>
                </a:ext>
              </a:extLst>
            </a:blip>
            <a:stretch>
              <a:fillRect/>
            </a:stretch>
          </a:blipFill>
        </p:spPr>
        <p:txBody>
          <a:bodyPr vert="horz" lIns="91440" tIns="0" rIns="0" bIns="0" rtlCol="1">
            <a:noAutofit/>
          </a:bodyPr>
          <a:lstStyle>
            <a:lvl1pPr algn="r" rtl="1">
              <a:defRPr lang="en-US" sz="2400" b="0" i="0"/>
            </a:lvl1pPr>
          </a:lstStyle>
          <a:p>
            <a:pPr marL="0" lvl="0" indent="0" rtl="1">
              <a:lnSpc>
                <a:spcPct val="150000"/>
              </a:lnSpc>
              <a:buFontTx/>
              <a:buNone/>
            </a:pPr>
            <a:r>
              <a:rPr lang="ar"/>
              <a:t>انقر فوق الأيقونة لإضافة صورة</a:t>
            </a:r>
          </a:p>
        </p:txBody>
      </p:sp>
      <p:sp>
        <p:nvSpPr>
          <p:cNvPr id="5" name="عنصر نائب للتاريخ 4">
            <a:extLst>
              <a:ext uri="{FF2B5EF4-FFF2-40B4-BE49-F238E27FC236}">
                <a16:creationId xmlns:a16="http://schemas.microsoft.com/office/drawing/2014/main" id="{897D0B7E-1A60-DA52-6965-92412B1C2F9F}"/>
              </a:ext>
            </a:extLst>
          </p:cNvPr>
          <p:cNvSpPr>
            <a:spLocks noGrp="1"/>
          </p:cNvSpPr>
          <p:nvPr>
            <p:ph type="dt" sz="half" idx="10"/>
          </p:nvPr>
        </p:nvSpPr>
        <p:spPr>
          <a:xfrm flipH="1">
            <a:off x="10023767" y="6453002"/>
            <a:ext cx="2031073" cy="365125"/>
          </a:xfrm>
        </p:spPr>
        <p:txBody>
          <a:bodyPr rtlCol="1"/>
          <a:lstStyle>
            <a:lvl1pPr rtl="1">
              <a:defRPr/>
            </a:lvl1pPr>
          </a:lstStyle>
          <a:p>
            <a:r>
              <a:rPr lang="en-US"/>
              <a:t>2/24/2025</a:t>
            </a:r>
          </a:p>
        </p:txBody>
      </p:sp>
      <p:sp>
        <p:nvSpPr>
          <p:cNvPr id="6" name="عنصر نائب للتذييل 5">
            <a:extLst>
              <a:ext uri="{FF2B5EF4-FFF2-40B4-BE49-F238E27FC236}">
                <a16:creationId xmlns:a16="http://schemas.microsoft.com/office/drawing/2014/main" id="{C2BDD5A2-CE3E-3215-6DAA-F75C0D1229DA}"/>
              </a:ext>
            </a:extLst>
          </p:cNvPr>
          <p:cNvSpPr>
            <a:spLocks noGrp="1"/>
          </p:cNvSpPr>
          <p:nvPr>
            <p:ph type="ftr" sz="quarter" idx="11"/>
          </p:nvPr>
        </p:nvSpPr>
        <p:spPr>
          <a:xfrm flipH="1">
            <a:off x="7218363" y="6453002"/>
            <a:ext cx="2805405" cy="365125"/>
          </a:xfrm>
        </p:spPr>
        <p:txBody>
          <a:bodyPr rtlCol="1"/>
          <a:lstStyle>
            <a:lvl1pPr algn="r" rtl="1">
              <a:defRPr>
                <a:solidFill>
                  <a:schemeClr val="tx1"/>
                </a:solidFill>
                <a:effectLst/>
              </a:defRPr>
            </a:lvl1pPr>
          </a:lstStyle>
          <a:p>
            <a:r>
              <a:rPr lang="ar"/>
              <a:t>نموذج لنص تذييل الصفحة</a:t>
            </a:r>
          </a:p>
        </p:txBody>
      </p:sp>
      <p:sp>
        <p:nvSpPr>
          <p:cNvPr id="7" name="عنصر نائب لرقم الشريحة 6">
            <a:extLst>
              <a:ext uri="{FF2B5EF4-FFF2-40B4-BE49-F238E27FC236}">
                <a16:creationId xmlns:a16="http://schemas.microsoft.com/office/drawing/2014/main" id="{B1B822F1-284A-1786-FAF2-72129E2FE64D}"/>
              </a:ext>
            </a:extLst>
          </p:cNvPr>
          <p:cNvSpPr>
            <a:spLocks noGrp="1"/>
          </p:cNvSpPr>
          <p:nvPr>
            <p:ph type="sldNum" sz="quarter" idx="12"/>
          </p:nvPr>
        </p:nvSpPr>
        <p:spPr>
          <a:xfrm flipH="1">
            <a:off x="6838919" y="6453002"/>
            <a:ext cx="429207" cy="365125"/>
          </a:xfrm>
        </p:spPr>
        <p:txBody>
          <a:bodyPr rtlCol="1"/>
          <a:lstStyle>
            <a:lvl1pPr algn="r" rtl="1">
              <a:defRPr>
                <a:solidFill>
                  <a:schemeClr val="tx1"/>
                </a:solidFill>
                <a:effectLst/>
              </a:defRPr>
            </a:lvl1pPr>
          </a:lstStyle>
          <a:p>
            <a:fld id="{CC057153-B650-4DEB-B370-79DDCFDCE934}" type="slidenum">
              <a:rPr lang="en-US" smtClean="0"/>
              <a:pPr/>
              <a:t>‹#›</a:t>
            </a:fld>
            <a:endParaRPr lang="en-US"/>
          </a:p>
        </p:txBody>
      </p:sp>
      <p:sp>
        <p:nvSpPr>
          <p:cNvPr id="8" name="عنصر نائب للمحتوى 7">
            <a:extLst>
              <a:ext uri="{FF2B5EF4-FFF2-40B4-BE49-F238E27FC236}">
                <a16:creationId xmlns:a16="http://schemas.microsoft.com/office/drawing/2014/main" id="{747AED59-1A26-9C13-8482-7857E7DEFE52}"/>
              </a:ext>
            </a:extLst>
          </p:cNvPr>
          <p:cNvSpPr>
            <a:spLocks noGrp="1"/>
          </p:cNvSpPr>
          <p:nvPr>
            <p:ph sz="quarter" idx="14"/>
          </p:nvPr>
        </p:nvSpPr>
        <p:spPr>
          <a:xfrm flipH="1">
            <a:off x="7218363" y="2256079"/>
            <a:ext cx="4360863" cy="4052646"/>
          </a:xfrm>
        </p:spPr>
        <p:txBody>
          <a:bodyPr rtlCol="1"/>
          <a:lstStyle>
            <a:lvl1pPr rtl="1">
              <a:defRPr/>
            </a:lvl1pPr>
            <a:lvl2pPr rtl="1">
              <a:defRPr/>
            </a:lvl2pPr>
            <a:lvl3pPr rtl="1">
              <a:defRPr/>
            </a:lvl3pPr>
            <a:lvl4pPr rtl="1">
              <a:defRPr/>
            </a:lvl4pPr>
            <a:lvl5pPr rtl="1">
              <a:defRPr/>
            </a:lvl5pPr>
          </a:lstStyle>
          <a:p>
            <a:pPr lvl="0" rtl="1"/>
            <a:r>
              <a:rPr lang="ar"/>
              <a:t>انقر لتحرير أنماط النص الرئيسي</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p>
        </p:txBody>
      </p:sp>
      <p:sp>
        <p:nvSpPr>
          <p:cNvPr id="2" name="العنوان 1">
            <a:extLst>
              <a:ext uri="{FF2B5EF4-FFF2-40B4-BE49-F238E27FC236}">
                <a16:creationId xmlns:a16="http://schemas.microsoft.com/office/drawing/2014/main" id="{FAF3BB49-A328-F121-7F27-DEB7C3CC2B0F}"/>
              </a:ext>
            </a:extLst>
          </p:cNvPr>
          <p:cNvSpPr>
            <a:spLocks noGrp="1"/>
          </p:cNvSpPr>
          <p:nvPr>
            <p:ph type="title"/>
          </p:nvPr>
        </p:nvSpPr>
        <p:spPr>
          <a:xfrm flipH="1">
            <a:off x="5525396" y="583413"/>
            <a:ext cx="6053957" cy="1527048"/>
          </a:xfrm>
        </p:spPr>
        <p:txBody>
          <a:bodyPr rtlCol="1" anchor="b">
            <a:normAutofit/>
          </a:bodyPr>
          <a:lstStyle>
            <a:lvl1pPr algn="r" rtl="1">
              <a:defRPr sz="4000">
                <a:solidFill>
                  <a:schemeClr val="bg1"/>
                </a:solidFill>
                <a:highlight>
                  <a:srgbClr val="000000"/>
                </a:highlight>
              </a:defRPr>
            </a:lvl1pPr>
          </a:lstStyle>
          <a:p>
            <a:pPr rtl="1"/>
            <a:r>
              <a:rPr lang="ar"/>
              <a:t>انقر لتحرير نمط العنوان الرئيسي</a:t>
            </a:r>
            <a:endParaRPr lang="en-US"/>
          </a:p>
        </p:txBody>
      </p:sp>
    </p:spTree>
    <p:extLst>
      <p:ext uri="{BB962C8B-B14F-4D97-AF65-F5344CB8AC3E}">
        <p14:creationId xmlns:p14="http://schemas.microsoft.com/office/powerpoint/2010/main" val="30447000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صورة المحتوى 7">
    <p:spTree>
      <p:nvGrpSpPr>
        <p:cNvPr id="1" name=""/>
        <p:cNvGrpSpPr/>
        <p:nvPr/>
      </p:nvGrpSpPr>
      <p:grpSpPr>
        <a:xfrm>
          <a:off x="0" y="0"/>
          <a:ext cx="0" cy="0"/>
          <a:chOff x="0" y="0"/>
          <a:chExt cx="0" cy="0"/>
        </a:xfrm>
      </p:grpSpPr>
      <p:sp>
        <p:nvSpPr>
          <p:cNvPr id="11" name="عنصر نائب للصورة 10">
            <a:extLst>
              <a:ext uri="{FF2B5EF4-FFF2-40B4-BE49-F238E27FC236}">
                <a16:creationId xmlns:a16="http://schemas.microsoft.com/office/drawing/2014/main" id="{7F8EA658-2652-6F81-1B04-D50C60A3F171}"/>
              </a:ext>
            </a:extLst>
          </p:cNvPr>
          <p:cNvSpPr>
            <a:spLocks noGrp="1"/>
          </p:cNvSpPr>
          <p:nvPr>
            <p:ph type="pic" sz="quarter" idx="13"/>
          </p:nvPr>
        </p:nvSpPr>
        <p:spPr>
          <a:xfrm flipH="1">
            <a:off x="5699759" y="0"/>
            <a:ext cx="6492240" cy="6858000"/>
          </a:xfrm>
          <a:blipFill>
            <a:blip r:embed="rId2">
              <a:alphaModFix amt="70000"/>
              <a:extLst>
                <a:ext uri="{28A0092B-C50C-407E-A947-70E740481C1C}">
                  <a14:useLocalDpi xmlns:a14="http://schemas.microsoft.com/office/drawing/2010/main" val="0"/>
                </a:ext>
              </a:extLst>
            </a:blip>
            <a:stretch>
              <a:fillRect/>
            </a:stretch>
          </a:blipFill>
        </p:spPr>
        <p:txBody>
          <a:bodyPr vert="horz" lIns="91440" tIns="0" rIns="0" bIns="0" rtlCol="1">
            <a:noAutofit/>
          </a:bodyPr>
          <a:lstStyle>
            <a:lvl1pPr algn="r" rtl="1">
              <a:defRPr lang="en-US" sz="2400" b="0" i="0"/>
            </a:lvl1pPr>
          </a:lstStyle>
          <a:p>
            <a:pPr marL="0" lvl="0" indent="0" rtl="1">
              <a:lnSpc>
                <a:spcPct val="150000"/>
              </a:lnSpc>
              <a:buFontTx/>
              <a:buNone/>
            </a:pPr>
            <a:r>
              <a:rPr lang="ar"/>
              <a:t>انقر فوق الأيقونة لإضافة صورة</a:t>
            </a:r>
          </a:p>
        </p:txBody>
      </p:sp>
      <p:sp>
        <p:nvSpPr>
          <p:cNvPr id="5" name="عنصر نائب للتاريخ 4">
            <a:extLst>
              <a:ext uri="{FF2B5EF4-FFF2-40B4-BE49-F238E27FC236}">
                <a16:creationId xmlns:a16="http://schemas.microsoft.com/office/drawing/2014/main" id="{897D0B7E-1A60-DA52-6965-92412B1C2F9F}"/>
              </a:ext>
            </a:extLst>
          </p:cNvPr>
          <p:cNvSpPr>
            <a:spLocks noGrp="1"/>
          </p:cNvSpPr>
          <p:nvPr>
            <p:ph type="dt" sz="half" idx="10"/>
          </p:nvPr>
        </p:nvSpPr>
        <p:spPr>
          <a:xfrm flipH="1">
            <a:off x="3315480" y="6453002"/>
            <a:ext cx="1772029" cy="365125"/>
          </a:xfrm>
        </p:spPr>
        <p:txBody>
          <a:bodyPr rtlCol="1"/>
          <a:lstStyle>
            <a:lvl1pPr algn="r" rtl="1">
              <a:defRPr>
                <a:solidFill>
                  <a:schemeClr val="tx1"/>
                </a:solidFill>
                <a:effectLst/>
              </a:defRPr>
            </a:lvl1pPr>
          </a:lstStyle>
          <a:p>
            <a:r>
              <a:rPr lang="en-US"/>
              <a:t>2/24/2025</a:t>
            </a:r>
          </a:p>
        </p:txBody>
      </p:sp>
      <p:sp>
        <p:nvSpPr>
          <p:cNvPr id="6" name="عنصر نائب للتذييل 5">
            <a:extLst>
              <a:ext uri="{FF2B5EF4-FFF2-40B4-BE49-F238E27FC236}">
                <a16:creationId xmlns:a16="http://schemas.microsoft.com/office/drawing/2014/main" id="{C2BDD5A2-CE3E-3215-6DAA-F75C0D1229DA}"/>
              </a:ext>
            </a:extLst>
          </p:cNvPr>
          <p:cNvSpPr>
            <a:spLocks noGrp="1"/>
          </p:cNvSpPr>
          <p:nvPr>
            <p:ph type="ftr" sz="quarter" idx="11"/>
          </p:nvPr>
        </p:nvSpPr>
        <p:spPr>
          <a:xfrm flipH="1">
            <a:off x="510074" y="6453002"/>
            <a:ext cx="2805405" cy="365125"/>
          </a:xfrm>
        </p:spPr>
        <p:txBody>
          <a:bodyPr rtlCol="1"/>
          <a:lstStyle>
            <a:lvl1pPr rtl="1">
              <a:defRPr/>
            </a:lvl1pPr>
          </a:lstStyle>
          <a:p>
            <a:r>
              <a:rPr lang="ar"/>
              <a:t>نموذج لنص تذييل الصفحة</a:t>
            </a:r>
          </a:p>
        </p:txBody>
      </p:sp>
      <p:sp>
        <p:nvSpPr>
          <p:cNvPr id="7" name="عنصر نائب لرقم الشريحة 6">
            <a:extLst>
              <a:ext uri="{FF2B5EF4-FFF2-40B4-BE49-F238E27FC236}">
                <a16:creationId xmlns:a16="http://schemas.microsoft.com/office/drawing/2014/main" id="{B1B822F1-284A-1786-FAF2-72129E2FE64D}"/>
              </a:ext>
            </a:extLst>
          </p:cNvPr>
          <p:cNvSpPr>
            <a:spLocks noGrp="1"/>
          </p:cNvSpPr>
          <p:nvPr>
            <p:ph type="sldNum" sz="quarter" idx="12"/>
          </p:nvPr>
        </p:nvSpPr>
        <p:spPr>
          <a:xfrm flipH="1">
            <a:off x="130631" y="6453002"/>
            <a:ext cx="429207" cy="365125"/>
          </a:xfrm>
        </p:spPr>
        <p:txBody>
          <a:bodyPr rtlCol="1"/>
          <a:lstStyle>
            <a:lvl1pPr rtl="1">
              <a:defRPr/>
            </a:lvl1pPr>
          </a:lstStyle>
          <a:p>
            <a:fld id="{CC057153-B650-4DEB-B370-79DDCFDCE934}" type="slidenum">
              <a:rPr lang="en-US" smtClean="0"/>
              <a:pPr/>
              <a:t>‹#›</a:t>
            </a:fld>
            <a:endParaRPr lang="en-US"/>
          </a:p>
        </p:txBody>
      </p:sp>
      <p:sp>
        <p:nvSpPr>
          <p:cNvPr id="8" name="عنصر نائب للمحتوى 7">
            <a:extLst>
              <a:ext uri="{FF2B5EF4-FFF2-40B4-BE49-F238E27FC236}">
                <a16:creationId xmlns:a16="http://schemas.microsoft.com/office/drawing/2014/main" id="{7FF0220E-48F8-B4D9-19DE-7B457C3C221C}"/>
              </a:ext>
            </a:extLst>
          </p:cNvPr>
          <p:cNvSpPr>
            <a:spLocks noGrp="1"/>
          </p:cNvSpPr>
          <p:nvPr>
            <p:ph sz="quarter" idx="14"/>
          </p:nvPr>
        </p:nvSpPr>
        <p:spPr>
          <a:xfrm flipH="1">
            <a:off x="574511" y="1728870"/>
            <a:ext cx="4512601" cy="4635353"/>
          </a:xfrm>
        </p:spPr>
        <p:txBody>
          <a:bodyPr rtlCol="1"/>
          <a:lstStyle>
            <a:lvl1pPr rtl="1">
              <a:defRPr/>
            </a:lvl1pPr>
            <a:lvl2pPr rtl="1">
              <a:defRPr/>
            </a:lvl2pPr>
            <a:lvl3pPr rtl="1">
              <a:defRPr/>
            </a:lvl3pPr>
            <a:lvl4pPr rtl="1">
              <a:defRPr/>
            </a:lvl4pPr>
            <a:lvl5pPr rtl="1">
              <a:defRPr/>
            </a:lvl5pPr>
          </a:lstStyle>
          <a:p>
            <a:pPr lvl="0" rtl="1"/>
            <a:r>
              <a:rPr lang="ar"/>
              <a:t>انقر لتحرير أنماط النص الرئيسي</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p>
        </p:txBody>
      </p:sp>
      <p:sp>
        <p:nvSpPr>
          <p:cNvPr id="2" name="العنوان 1">
            <a:extLst>
              <a:ext uri="{FF2B5EF4-FFF2-40B4-BE49-F238E27FC236}">
                <a16:creationId xmlns:a16="http://schemas.microsoft.com/office/drawing/2014/main" id="{FAF3BB49-A328-F121-7F27-DEB7C3CC2B0F}"/>
              </a:ext>
            </a:extLst>
          </p:cNvPr>
          <p:cNvSpPr>
            <a:spLocks noGrp="1"/>
          </p:cNvSpPr>
          <p:nvPr>
            <p:ph type="title"/>
          </p:nvPr>
        </p:nvSpPr>
        <p:spPr>
          <a:xfrm flipH="1">
            <a:off x="574511" y="320040"/>
            <a:ext cx="6047071" cy="1261872"/>
          </a:xfrm>
        </p:spPr>
        <p:txBody>
          <a:bodyPr rtlCol="1" anchor="b">
            <a:noAutofit/>
          </a:bodyPr>
          <a:lstStyle>
            <a:lvl1pPr algn="r" rtl="1">
              <a:defRPr sz="4000">
                <a:solidFill>
                  <a:schemeClr val="bg1"/>
                </a:solidFill>
                <a:highlight>
                  <a:srgbClr val="000000"/>
                </a:highlight>
              </a:defRPr>
            </a:lvl1pPr>
          </a:lstStyle>
          <a:p>
            <a:pPr rtl="1"/>
            <a:r>
              <a:rPr lang="ar"/>
              <a:t>انقر لتحرير نمط العنوان الرئيسي</a:t>
            </a:r>
            <a:endParaRPr lang="en-US"/>
          </a:p>
        </p:txBody>
      </p:sp>
    </p:spTree>
    <p:extLst>
      <p:ext uri="{BB962C8B-B14F-4D97-AF65-F5344CB8AC3E}">
        <p14:creationId xmlns:p14="http://schemas.microsoft.com/office/powerpoint/2010/main" val="28495725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صورة المحتوى 8">
    <p:spTree>
      <p:nvGrpSpPr>
        <p:cNvPr id="1" name=""/>
        <p:cNvGrpSpPr/>
        <p:nvPr/>
      </p:nvGrpSpPr>
      <p:grpSpPr>
        <a:xfrm>
          <a:off x="0" y="0"/>
          <a:ext cx="0" cy="0"/>
          <a:chOff x="0" y="0"/>
          <a:chExt cx="0" cy="0"/>
        </a:xfrm>
      </p:grpSpPr>
      <p:sp>
        <p:nvSpPr>
          <p:cNvPr id="11" name="عنصر نائب للصورة 10">
            <a:extLst>
              <a:ext uri="{FF2B5EF4-FFF2-40B4-BE49-F238E27FC236}">
                <a16:creationId xmlns:a16="http://schemas.microsoft.com/office/drawing/2014/main" id="{7F8EA658-2652-6F81-1B04-D50C60A3F171}"/>
              </a:ext>
            </a:extLst>
          </p:cNvPr>
          <p:cNvSpPr>
            <a:spLocks noGrp="1"/>
          </p:cNvSpPr>
          <p:nvPr>
            <p:ph type="pic" sz="quarter" idx="13"/>
          </p:nvPr>
        </p:nvSpPr>
        <p:spPr>
          <a:xfrm flipH="1">
            <a:off x="1" y="0"/>
            <a:ext cx="6274279" cy="6858000"/>
          </a:xfrm>
          <a:blipFill>
            <a:blip r:embed="rId2">
              <a:alphaModFix amt="70000"/>
              <a:extLst>
                <a:ext uri="{28A0092B-C50C-407E-A947-70E740481C1C}">
                  <a14:useLocalDpi xmlns:a14="http://schemas.microsoft.com/office/drawing/2010/main" val="0"/>
                </a:ext>
              </a:extLst>
            </a:blip>
            <a:stretch>
              <a:fillRect/>
            </a:stretch>
          </a:blipFill>
        </p:spPr>
        <p:txBody>
          <a:bodyPr vert="horz" lIns="91440" tIns="0" rIns="0" bIns="0" rtlCol="1">
            <a:noAutofit/>
          </a:bodyPr>
          <a:lstStyle>
            <a:lvl1pPr algn="r" rtl="1">
              <a:defRPr lang="en-US" sz="2400" b="0" i="0"/>
            </a:lvl1pPr>
          </a:lstStyle>
          <a:p>
            <a:pPr marL="0" lvl="0" indent="0" rtl="1">
              <a:lnSpc>
                <a:spcPct val="150000"/>
              </a:lnSpc>
              <a:buFontTx/>
              <a:buNone/>
            </a:pPr>
            <a:r>
              <a:rPr lang="ar"/>
              <a:t>انقر فوق الأيقونة لإضافة صورة</a:t>
            </a:r>
          </a:p>
        </p:txBody>
      </p:sp>
      <p:sp>
        <p:nvSpPr>
          <p:cNvPr id="5" name="عنصر نائب للتاريخ 4">
            <a:extLst>
              <a:ext uri="{FF2B5EF4-FFF2-40B4-BE49-F238E27FC236}">
                <a16:creationId xmlns:a16="http://schemas.microsoft.com/office/drawing/2014/main" id="{897D0B7E-1A60-DA52-6965-92412B1C2F9F}"/>
              </a:ext>
            </a:extLst>
          </p:cNvPr>
          <p:cNvSpPr>
            <a:spLocks noGrp="1"/>
          </p:cNvSpPr>
          <p:nvPr>
            <p:ph type="dt" sz="half" idx="10"/>
          </p:nvPr>
        </p:nvSpPr>
        <p:spPr>
          <a:xfrm flipH="1">
            <a:off x="10023767" y="6453002"/>
            <a:ext cx="2031073" cy="365125"/>
          </a:xfrm>
        </p:spPr>
        <p:txBody>
          <a:bodyPr rtlCol="1"/>
          <a:lstStyle>
            <a:lvl1pPr rtl="1">
              <a:defRPr/>
            </a:lvl1pPr>
          </a:lstStyle>
          <a:p>
            <a:r>
              <a:rPr lang="en-US"/>
              <a:t>2/24/2025</a:t>
            </a:r>
          </a:p>
        </p:txBody>
      </p:sp>
      <p:sp>
        <p:nvSpPr>
          <p:cNvPr id="6" name="عنصر نائب للتذييل 5">
            <a:extLst>
              <a:ext uri="{FF2B5EF4-FFF2-40B4-BE49-F238E27FC236}">
                <a16:creationId xmlns:a16="http://schemas.microsoft.com/office/drawing/2014/main" id="{C2BDD5A2-CE3E-3215-6DAA-F75C0D1229DA}"/>
              </a:ext>
            </a:extLst>
          </p:cNvPr>
          <p:cNvSpPr>
            <a:spLocks noGrp="1"/>
          </p:cNvSpPr>
          <p:nvPr>
            <p:ph type="ftr" sz="quarter" idx="11"/>
          </p:nvPr>
        </p:nvSpPr>
        <p:spPr>
          <a:xfrm flipH="1">
            <a:off x="7218363" y="6453002"/>
            <a:ext cx="2805405" cy="365125"/>
          </a:xfrm>
        </p:spPr>
        <p:txBody>
          <a:bodyPr rtlCol="1"/>
          <a:lstStyle>
            <a:lvl1pPr algn="r" rtl="1">
              <a:defRPr>
                <a:solidFill>
                  <a:schemeClr val="tx1"/>
                </a:solidFill>
                <a:effectLst/>
              </a:defRPr>
            </a:lvl1pPr>
          </a:lstStyle>
          <a:p>
            <a:r>
              <a:rPr lang="ar"/>
              <a:t>نموذج لنص تذييل الصفحة</a:t>
            </a:r>
          </a:p>
        </p:txBody>
      </p:sp>
      <p:sp>
        <p:nvSpPr>
          <p:cNvPr id="7" name="عنصر نائب لرقم الشريحة 6">
            <a:extLst>
              <a:ext uri="{FF2B5EF4-FFF2-40B4-BE49-F238E27FC236}">
                <a16:creationId xmlns:a16="http://schemas.microsoft.com/office/drawing/2014/main" id="{B1B822F1-284A-1786-FAF2-72129E2FE64D}"/>
              </a:ext>
            </a:extLst>
          </p:cNvPr>
          <p:cNvSpPr>
            <a:spLocks noGrp="1"/>
          </p:cNvSpPr>
          <p:nvPr>
            <p:ph type="sldNum" sz="quarter" idx="12"/>
          </p:nvPr>
        </p:nvSpPr>
        <p:spPr>
          <a:xfrm flipH="1">
            <a:off x="6838919" y="6453002"/>
            <a:ext cx="429207" cy="365125"/>
          </a:xfrm>
        </p:spPr>
        <p:txBody>
          <a:bodyPr rtlCol="1"/>
          <a:lstStyle>
            <a:lvl1pPr algn="r" rtl="1">
              <a:defRPr>
                <a:solidFill>
                  <a:schemeClr val="tx1"/>
                </a:solidFill>
                <a:effectLst/>
              </a:defRPr>
            </a:lvl1pPr>
          </a:lstStyle>
          <a:p>
            <a:fld id="{CC057153-B650-4DEB-B370-79DDCFDCE934}" type="slidenum">
              <a:rPr lang="en-US" smtClean="0"/>
              <a:pPr/>
              <a:t>‹#›</a:t>
            </a:fld>
            <a:endParaRPr lang="en-US"/>
          </a:p>
        </p:txBody>
      </p:sp>
      <p:sp>
        <p:nvSpPr>
          <p:cNvPr id="8" name="عنصر نائب للمحتوى 7">
            <a:extLst>
              <a:ext uri="{FF2B5EF4-FFF2-40B4-BE49-F238E27FC236}">
                <a16:creationId xmlns:a16="http://schemas.microsoft.com/office/drawing/2014/main" id="{747AED59-1A26-9C13-8482-7857E7DEFE52}"/>
              </a:ext>
            </a:extLst>
          </p:cNvPr>
          <p:cNvSpPr>
            <a:spLocks noGrp="1"/>
          </p:cNvSpPr>
          <p:nvPr>
            <p:ph sz="quarter" idx="14"/>
          </p:nvPr>
        </p:nvSpPr>
        <p:spPr>
          <a:xfrm flipH="1">
            <a:off x="7007226" y="1744168"/>
            <a:ext cx="4572000" cy="4620055"/>
          </a:xfrm>
        </p:spPr>
        <p:txBody>
          <a:bodyPr rtlCol="1"/>
          <a:lstStyle>
            <a:lvl1pPr rtl="1">
              <a:defRPr/>
            </a:lvl1pPr>
            <a:lvl2pPr rtl="1">
              <a:defRPr/>
            </a:lvl2pPr>
            <a:lvl3pPr rtl="1">
              <a:defRPr/>
            </a:lvl3pPr>
            <a:lvl4pPr rtl="1">
              <a:defRPr/>
            </a:lvl4pPr>
            <a:lvl5pPr rtl="1">
              <a:defRPr/>
            </a:lvl5pPr>
          </a:lstStyle>
          <a:p>
            <a:pPr lvl="0" rtl="1"/>
            <a:r>
              <a:rPr lang="ar"/>
              <a:t>انقر لتحرير أنماط النص الرئيسي</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p>
        </p:txBody>
      </p:sp>
      <p:sp>
        <p:nvSpPr>
          <p:cNvPr id="2" name="العنوان 1">
            <a:extLst>
              <a:ext uri="{FF2B5EF4-FFF2-40B4-BE49-F238E27FC236}">
                <a16:creationId xmlns:a16="http://schemas.microsoft.com/office/drawing/2014/main" id="{FAF3BB49-A328-F121-7F27-DEB7C3CC2B0F}"/>
              </a:ext>
            </a:extLst>
          </p:cNvPr>
          <p:cNvSpPr>
            <a:spLocks noGrp="1"/>
          </p:cNvSpPr>
          <p:nvPr>
            <p:ph type="title"/>
          </p:nvPr>
        </p:nvSpPr>
        <p:spPr>
          <a:xfrm flipH="1">
            <a:off x="5352584" y="320040"/>
            <a:ext cx="6226769" cy="1261872"/>
          </a:xfrm>
        </p:spPr>
        <p:txBody>
          <a:bodyPr rtlCol="1" anchor="b">
            <a:noAutofit/>
          </a:bodyPr>
          <a:lstStyle>
            <a:lvl1pPr algn="r" rtl="1">
              <a:defRPr sz="4000">
                <a:solidFill>
                  <a:schemeClr val="bg1"/>
                </a:solidFill>
                <a:highlight>
                  <a:srgbClr val="000000"/>
                </a:highlight>
              </a:defRPr>
            </a:lvl1pPr>
          </a:lstStyle>
          <a:p>
            <a:pPr rtl="1"/>
            <a:r>
              <a:rPr lang="ar"/>
              <a:t>انقر لتحرير نمط العنوان الرئيسي</a:t>
            </a:r>
            <a:endParaRPr lang="en-US"/>
          </a:p>
        </p:txBody>
      </p:sp>
    </p:spTree>
    <p:extLst>
      <p:ext uri="{BB962C8B-B14F-4D97-AF65-F5344CB8AC3E}">
        <p14:creationId xmlns:p14="http://schemas.microsoft.com/office/powerpoint/2010/main" val="11391725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صورة المحتوى 9">
    <p:bg>
      <p:bgRef idx="1001">
        <a:schemeClr val="bg1"/>
      </p:bgRef>
    </p:bg>
    <p:spTree>
      <p:nvGrpSpPr>
        <p:cNvPr id="1" name=""/>
        <p:cNvGrpSpPr/>
        <p:nvPr/>
      </p:nvGrpSpPr>
      <p:grpSpPr>
        <a:xfrm>
          <a:off x="0" y="0"/>
          <a:ext cx="0" cy="0"/>
          <a:chOff x="0" y="0"/>
          <a:chExt cx="0" cy="0"/>
        </a:xfrm>
      </p:grpSpPr>
      <p:sp>
        <p:nvSpPr>
          <p:cNvPr id="5" name="عنصر نائب للصورة 4">
            <a:extLst>
              <a:ext uri="{FF2B5EF4-FFF2-40B4-BE49-F238E27FC236}">
                <a16:creationId xmlns:a16="http://schemas.microsoft.com/office/drawing/2014/main" id="{1713A3F4-E223-745E-5A5E-95DF707B229D}"/>
              </a:ext>
            </a:extLst>
          </p:cNvPr>
          <p:cNvSpPr>
            <a:spLocks noGrp="1"/>
          </p:cNvSpPr>
          <p:nvPr>
            <p:ph type="pic" sz="quarter" idx="18"/>
          </p:nvPr>
        </p:nvSpPr>
        <p:spPr>
          <a:xfrm flipH="1">
            <a:off x="4607856" y="0"/>
            <a:ext cx="7584144" cy="6858000"/>
          </a:xfrm>
          <a:blipFill>
            <a:blip r:embed="rId3">
              <a:alphaModFix amt="70000"/>
              <a:extLst>
                <a:ext uri="{28A0092B-C50C-407E-A947-70E740481C1C}">
                  <a14:useLocalDpi xmlns:a14="http://schemas.microsoft.com/office/drawing/2010/main" val="0"/>
                </a:ext>
              </a:extLst>
            </a:blip>
            <a:stretch>
              <a:fillRect/>
            </a:stretch>
          </a:blipFill>
        </p:spPr>
        <p:txBody>
          <a:bodyPr vert="horz" lIns="91440" tIns="0" rIns="0" bIns="0" rtlCol="1">
            <a:noAutofit/>
          </a:bodyPr>
          <a:lstStyle>
            <a:lvl1pPr algn="r" rtl="1">
              <a:defRPr lang="en-US" sz="2400" b="0" i="0"/>
            </a:lvl1pPr>
          </a:lstStyle>
          <a:p>
            <a:pPr marL="0" lvl="0" indent="0" rtl="1">
              <a:lnSpc>
                <a:spcPct val="150000"/>
              </a:lnSpc>
              <a:buFontTx/>
              <a:buNone/>
            </a:pPr>
            <a:endParaRPr lang="en-US"/>
          </a:p>
        </p:txBody>
      </p:sp>
      <p:sp>
        <p:nvSpPr>
          <p:cNvPr id="4" name="عنصر نائب للتاريخ 3">
            <a:extLst>
              <a:ext uri="{FF2B5EF4-FFF2-40B4-BE49-F238E27FC236}">
                <a16:creationId xmlns:a16="http://schemas.microsoft.com/office/drawing/2014/main" id="{15305F20-8340-4F06-2EA5-4D05FFED4587}"/>
              </a:ext>
            </a:extLst>
          </p:cNvPr>
          <p:cNvSpPr>
            <a:spLocks noGrp="1"/>
          </p:cNvSpPr>
          <p:nvPr>
            <p:ph type="dt" sz="half" idx="15"/>
          </p:nvPr>
        </p:nvSpPr>
        <p:spPr>
          <a:xfrm flipH="1">
            <a:off x="3056965" y="6453002"/>
            <a:ext cx="922372" cy="365125"/>
          </a:xfrm>
        </p:spPr>
        <p:txBody>
          <a:bodyPr rtlCol="1"/>
          <a:lstStyle>
            <a:lvl1pPr rtl="1">
              <a:defRPr/>
            </a:lvl1pPr>
          </a:lstStyle>
          <a:p>
            <a:r>
              <a:rPr lang="en-US"/>
              <a:t>2/24/2025</a:t>
            </a:r>
          </a:p>
        </p:txBody>
      </p:sp>
      <p:sp>
        <p:nvSpPr>
          <p:cNvPr id="9" name="عنصر نائب للتذييل 8">
            <a:extLst>
              <a:ext uri="{FF2B5EF4-FFF2-40B4-BE49-F238E27FC236}">
                <a16:creationId xmlns:a16="http://schemas.microsoft.com/office/drawing/2014/main" id="{B09198F5-FF38-389C-E060-120AC6301809}"/>
              </a:ext>
            </a:extLst>
          </p:cNvPr>
          <p:cNvSpPr>
            <a:spLocks noGrp="1"/>
          </p:cNvSpPr>
          <p:nvPr>
            <p:ph type="ftr" sz="quarter" idx="16"/>
          </p:nvPr>
        </p:nvSpPr>
        <p:spPr>
          <a:xfrm flipH="1">
            <a:off x="510074" y="6453002"/>
            <a:ext cx="2546891" cy="365125"/>
          </a:xfrm>
        </p:spPr>
        <p:txBody>
          <a:bodyPr rtlCol="1"/>
          <a:lstStyle>
            <a:lvl1pPr rtl="1">
              <a:defRPr/>
            </a:lvl1pPr>
          </a:lstStyle>
          <a:p>
            <a:r>
              <a:rPr lang="ar"/>
              <a:t>نموذج لنص تذييل الصفحة</a:t>
            </a:r>
          </a:p>
        </p:txBody>
      </p:sp>
      <p:sp>
        <p:nvSpPr>
          <p:cNvPr id="10" name="عنصر نائب لرقم الشريحة 9">
            <a:extLst>
              <a:ext uri="{FF2B5EF4-FFF2-40B4-BE49-F238E27FC236}">
                <a16:creationId xmlns:a16="http://schemas.microsoft.com/office/drawing/2014/main" id="{4963CA08-6B63-DC1E-8CB3-C323C9040122}"/>
              </a:ext>
            </a:extLst>
          </p:cNvPr>
          <p:cNvSpPr>
            <a:spLocks noGrp="1"/>
          </p:cNvSpPr>
          <p:nvPr>
            <p:ph type="sldNum" sz="quarter" idx="17"/>
          </p:nvPr>
        </p:nvSpPr>
        <p:spPr>
          <a:xfrm flipH="1">
            <a:off x="130631" y="6453002"/>
            <a:ext cx="429207" cy="365125"/>
          </a:xfrm>
        </p:spPr>
        <p:txBody>
          <a:bodyPr rtlCol="1"/>
          <a:lstStyle>
            <a:lvl1pPr rtl="1">
              <a:defRPr/>
            </a:lvl1pPr>
          </a:lstStyle>
          <a:p>
            <a:fld id="{CC057153-B650-4DEB-B370-79DDCFDCE934}" type="slidenum">
              <a:rPr lang="en-US" smtClean="0"/>
              <a:pPr/>
              <a:t>‹#›</a:t>
            </a:fld>
            <a:endParaRPr lang="en-US"/>
          </a:p>
        </p:txBody>
      </p:sp>
      <p:sp>
        <p:nvSpPr>
          <p:cNvPr id="8" name="عنصر نائب للمحتوى 7">
            <a:extLst>
              <a:ext uri="{FF2B5EF4-FFF2-40B4-BE49-F238E27FC236}">
                <a16:creationId xmlns:a16="http://schemas.microsoft.com/office/drawing/2014/main" id="{747AED59-1A26-9C13-8482-7857E7DEFE52}"/>
              </a:ext>
            </a:extLst>
          </p:cNvPr>
          <p:cNvSpPr>
            <a:spLocks noGrp="1"/>
          </p:cNvSpPr>
          <p:nvPr>
            <p:ph sz="quarter" idx="14"/>
          </p:nvPr>
        </p:nvSpPr>
        <p:spPr>
          <a:xfrm flipH="1">
            <a:off x="577642" y="2256079"/>
            <a:ext cx="3401568" cy="4052646"/>
          </a:xfrm>
        </p:spPr>
        <p:txBody>
          <a:bodyPr rtlCol="1"/>
          <a:lstStyle>
            <a:lvl1pPr rtl="1">
              <a:defRPr/>
            </a:lvl1pPr>
            <a:lvl2pPr rtl="1">
              <a:defRPr/>
            </a:lvl2pPr>
            <a:lvl3pPr rtl="1">
              <a:defRPr/>
            </a:lvl3pPr>
            <a:lvl4pPr rtl="1">
              <a:defRPr/>
            </a:lvl4pPr>
            <a:lvl5pPr rtl="1">
              <a:defRPr/>
            </a:lvl5pPr>
          </a:lstStyle>
          <a:p>
            <a:pPr lvl="0" rtl="1"/>
            <a:r>
              <a:rPr lang="ar"/>
              <a:t>انقر لتحرير أنماط النص الرئيسي</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p>
        </p:txBody>
      </p:sp>
      <p:sp>
        <p:nvSpPr>
          <p:cNvPr id="2" name="العنوان 1">
            <a:extLst>
              <a:ext uri="{FF2B5EF4-FFF2-40B4-BE49-F238E27FC236}">
                <a16:creationId xmlns:a16="http://schemas.microsoft.com/office/drawing/2014/main" id="{FAF3BB49-A328-F121-7F27-DEB7C3CC2B0F}"/>
              </a:ext>
            </a:extLst>
          </p:cNvPr>
          <p:cNvSpPr>
            <a:spLocks noGrp="1"/>
          </p:cNvSpPr>
          <p:nvPr>
            <p:ph type="title"/>
          </p:nvPr>
        </p:nvSpPr>
        <p:spPr>
          <a:xfrm flipH="1">
            <a:off x="577769" y="583413"/>
            <a:ext cx="4948747" cy="1527048"/>
          </a:xfrm>
        </p:spPr>
        <p:txBody>
          <a:bodyPr rtlCol="1" anchor="b">
            <a:noAutofit/>
          </a:bodyPr>
          <a:lstStyle>
            <a:lvl1pPr algn="r" rtl="1">
              <a:defRPr sz="4000">
                <a:solidFill>
                  <a:schemeClr val="bg1"/>
                </a:solidFill>
                <a:highlight>
                  <a:srgbClr val="000000"/>
                </a:highlight>
              </a:defRPr>
            </a:lvl1pPr>
          </a:lstStyle>
          <a:p>
            <a:pPr rtl="1"/>
            <a:r>
              <a:rPr lang="ar"/>
              <a:t>انقر لتحرير نمط العنوان الرئيسي</a:t>
            </a:r>
            <a:endParaRPr lang="en-US"/>
          </a:p>
        </p:txBody>
      </p:sp>
    </p:spTree>
    <p:extLst>
      <p:ext uri="{BB962C8B-B14F-4D97-AF65-F5344CB8AC3E}">
        <p14:creationId xmlns:p14="http://schemas.microsoft.com/office/powerpoint/2010/main" val="1192127009"/>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صورة المحتوى 10">
    <p:spTree>
      <p:nvGrpSpPr>
        <p:cNvPr id="1" name=""/>
        <p:cNvGrpSpPr/>
        <p:nvPr/>
      </p:nvGrpSpPr>
      <p:grpSpPr>
        <a:xfrm>
          <a:off x="0" y="0"/>
          <a:ext cx="0" cy="0"/>
          <a:chOff x="0" y="0"/>
          <a:chExt cx="0" cy="0"/>
        </a:xfrm>
      </p:grpSpPr>
      <p:sp>
        <p:nvSpPr>
          <p:cNvPr id="11" name="عنصر نائب للصورة 10">
            <a:extLst>
              <a:ext uri="{FF2B5EF4-FFF2-40B4-BE49-F238E27FC236}">
                <a16:creationId xmlns:a16="http://schemas.microsoft.com/office/drawing/2014/main" id="{7F8EA658-2652-6F81-1B04-D50C60A3F171}"/>
              </a:ext>
            </a:extLst>
          </p:cNvPr>
          <p:cNvSpPr>
            <a:spLocks noGrp="1"/>
          </p:cNvSpPr>
          <p:nvPr>
            <p:ph type="pic" sz="quarter" idx="13"/>
          </p:nvPr>
        </p:nvSpPr>
        <p:spPr>
          <a:xfrm flipH="1">
            <a:off x="1" y="0"/>
            <a:ext cx="7430219" cy="6858000"/>
          </a:xfrm>
          <a:blipFill>
            <a:blip r:embed="rId2">
              <a:alphaModFix amt="70000"/>
              <a:extLst>
                <a:ext uri="{28A0092B-C50C-407E-A947-70E740481C1C}">
                  <a14:useLocalDpi xmlns:a14="http://schemas.microsoft.com/office/drawing/2010/main" val="0"/>
                </a:ext>
              </a:extLst>
            </a:blip>
            <a:stretch>
              <a:fillRect/>
            </a:stretch>
          </a:blipFill>
        </p:spPr>
        <p:txBody>
          <a:bodyPr vert="horz" lIns="91440" tIns="0" rIns="0" bIns="0" rtlCol="1">
            <a:noAutofit/>
          </a:bodyPr>
          <a:lstStyle>
            <a:lvl1pPr algn="r" rtl="1">
              <a:defRPr lang="en-US" sz="2400" b="0" i="0"/>
            </a:lvl1pPr>
          </a:lstStyle>
          <a:p>
            <a:pPr marL="0" lvl="0" indent="0" rtl="1">
              <a:lnSpc>
                <a:spcPct val="150000"/>
              </a:lnSpc>
              <a:buFontTx/>
              <a:buNone/>
            </a:pPr>
            <a:r>
              <a:rPr lang="ar"/>
              <a:t>انقر فوق الأيقونة لإضافة صورة</a:t>
            </a:r>
          </a:p>
        </p:txBody>
      </p:sp>
      <p:sp>
        <p:nvSpPr>
          <p:cNvPr id="5" name="عنصر نائب للتاريخ 4">
            <a:extLst>
              <a:ext uri="{FF2B5EF4-FFF2-40B4-BE49-F238E27FC236}">
                <a16:creationId xmlns:a16="http://schemas.microsoft.com/office/drawing/2014/main" id="{897D0B7E-1A60-DA52-6965-92412B1C2F9F}"/>
              </a:ext>
            </a:extLst>
          </p:cNvPr>
          <p:cNvSpPr>
            <a:spLocks noGrp="1"/>
          </p:cNvSpPr>
          <p:nvPr>
            <p:ph type="dt" sz="half" idx="10"/>
          </p:nvPr>
        </p:nvSpPr>
        <p:spPr>
          <a:xfrm flipH="1">
            <a:off x="10987215" y="6453002"/>
            <a:ext cx="1067625" cy="365125"/>
          </a:xfrm>
        </p:spPr>
        <p:txBody>
          <a:bodyPr rtlCol="1"/>
          <a:lstStyle>
            <a:lvl1pPr rtl="1">
              <a:defRPr/>
            </a:lvl1pPr>
          </a:lstStyle>
          <a:p>
            <a:r>
              <a:rPr lang="en-US"/>
              <a:t>2/24/2025</a:t>
            </a:r>
          </a:p>
        </p:txBody>
      </p:sp>
      <p:sp>
        <p:nvSpPr>
          <p:cNvPr id="6" name="عنصر نائب للتذييل 5">
            <a:extLst>
              <a:ext uri="{FF2B5EF4-FFF2-40B4-BE49-F238E27FC236}">
                <a16:creationId xmlns:a16="http://schemas.microsoft.com/office/drawing/2014/main" id="{C2BDD5A2-CE3E-3215-6DAA-F75C0D1229DA}"/>
              </a:ext>
            </a:extLst>
          </p:cNvPr>
          <p:cNvSpPr>
            <a:spLocks noGrp="1"/>
          </p:cNvSpPr>
          <p:nvPr>
            <p:ph type="ftr" sz="quarter" idx="11"/>
          </p:nvPr>
        </p:nvSpPr>
        <p:spPr>
          <a:xfrm flipH="1">
            <a:off x="8181810" y="6453002"/>
            <a:ext cx="2805405" cy="365125"/>
          </a:xfrm>
        </p:spPr>
        <p:txBody>
          <a:bodyPr rtlCol="1"/>
          <a:lstStyle>
            <a:lvl1pPr algn="r" rtl="1">
              <a:defRPr>
                <a:solidFill>
                  <a:schemeClr val="tx1"/>
                </a:solidFill>
                <a:effectLst/>
              </a:defRPr>
            </a:lvl1pPr>
          </a:lstStyle>
          <a:p>
            <a:r>
              <a:rPr lang="ar"/>
              <a:t>نموذج لنص تذييل الصفحة</a:t>
            </a:r>
          </a:p>
        </p:txBody>
      </p:sp>
      <p:sp>
        <p:nvSpPr>
          <p:cNvPr id="7" name="عنصر نائب لرقم الشريحة 6">
            <a:extLst>
              <a:ext uri="{FF2B5EF4-FFF2-40B4-BE49-F238E27FC236}">
                <a16:creationId xmlns:a16="http://schemas.microsoft.com/office/drawing/2014/main" id="{B1B822F1-284A-1786-FAF2-72129E2FE64D}"/>
              </a:ext>
            </a:extLst>
          </p:cNvPr>
          <p:cNvSpPr>
            <a:spLocks noGrp="1"/>
          </p:cNvSpPr>
          <p:nvPr>
            <p:ph type="sldNum" sz="quarter" idx="12"/>
          </p:nvPr>
        </p:nvSpPr>
        <p:spPr>
          <a:xfrm flipH="1">
            <a:off x="7802367" y="6453002"/>
            <a:ext cx="429207" cy="365125"/>
          </a:xfrm>
        </p:spPr>
        <p:txBody>
          <a:bodyPr rtlCol="1"/>
          <a:lstStyle>
            <a:lvl1pPr algn="r" rtl="1">
              <a:defRPr>
                <a:solidFill>
                  <a:schemeClr val="tx1"/>
                </a:solidFill>
                <a:effectLst/>
              </a:defRPr>
            </a:lvl1pPr>
          </a:lstStyle>
          <a:p>
            <a:fld id="{CC057153-B650-4DEB-B370-79DDCFDCE934}" type="slidenum">
              <a:rPr lang="en-US" smtClean="0"/>
              <a:pPr/>
              <a:t>‹#›</a:t>
            </a:fld>
            <a:endParaRPr lang="en-US"/>
          </a:p>
        </p:txBody>
      </p:sp>
      <p:sp>
        <p:nvSpPr>
          <p:cNvPr id="8" name="عنصر نائب للمحتوى 7">
            <a:extLst>
              <a:ext uri="{FF2B5EF4-FFF2-40B4-BE49-F238E27FC236}">
                <a16:creationId xmlns:a16="http://schemas.microsoft.com/office/drawing/2014/main" id="{747AED59-1A26-9C13-8482-7857E7DEFE52}"/>
              </a:ext>
            </a:extLst>
          </p:cNvPr>
          <p:cNvSpPr>
            <a:spLocks noGrp="1"/>
          </p:cNvSpPr>
          <p:nvPr>
            <p:ph sz="quarter" idx="14"/>
          </p:nvPr>
        </p:nvSpPr>
        <p:spPr>
          <a:xfrm flipH="1">
            <a:off x="8177657" y="2254737"/>
            <a:ext cx="3401568" cy="4053987"/>
          </a:xfrm>
        </p:spPr>
        <p:txBody>
          <a:bodyPr rtlCol="1"/>
          <a:lstStyle>
            <a:lvl1pPr rtl="1">
              <a:defRPr/>
            </a:lvl1pPr>
            <a:lvl2pPr rtl="1">
              <a:defRPr/>
            </a:lvl2pPr>
            <a:lvl3pPr rtl="1">
              <a:defRPr/>
            </a:lvl3pPr>
            <a:lvl4pPr rtl="1">
              <a:defRPr/>
            </a:lvl4pPr>
            <a:lvl5pPr rtl="1">
              <a:defRPr/>
            </a:lvl5pPr>
          </a:lstStyle>
          <a:p>
            <a:pPr lvl="0" rtl="1"/>
            <a:r>
              <a:rPr lang="ar"/>
              <a:t>انقر لتحرير أنماط النص الرئيسي</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p>
        </p:txBody>
      </p:sp>
      <p:sp>
        <p:nvSpPr>
          <p:cNvPr id="2" name="العنوان 1">
            <a:extLst>
              <a:ext uri="{FF2B5EF4-FFF2-40B4-BE49-F238E27FC236}">
                <a16:creationId xmlns:a16="http://schemas.microsoft.com/office/drawing/2014/main" id="{FAF3BB49-A328-F121-7F27-DEB7C3CC2B0F}"/>
              </a:ext>
            </a:extLst>
          </p:cNvPr>
          <p:cNvSpPr>
            <a:spLocks noGrp="1"/>
          </p:cNvSpPr>
          <p:nvPr>
            <p:ph type="title"/>
          </p:nvPr>
        </p:nvSpPr>
        <p:spPr>
          <a:xfrm flipH="1">
            <a:off x="6508398" y="583413"/>
            <a:ext cx="5070955" cy="1527048"/>
          </a:xfrm>
        </p:spPr>
        <p:txBody>
          <a:bodyPr rtlCol="1" anchor="b">
            <a:noAutofit/>
          </a:bodyPr>
          <a:lstStyle>
            <a:lvl1pPr algn="r" rtl="1">
              <a:defRPr sz="4000">
                <a:solidFill>
                  <a:schemeClr val="bg1"/>
                </a:solidFill>
                <a:highlight>
                  <a:srgbClr val="000000"/>
                </a:highlight>
              </a:defRPr>
            </a:lvl1pPr>
          </a:lstStyle>
          <a:p>
            <a:pPr rtl="1"/>
            <a:r>
              <a:rPr lang="ar"/>
              <a:t>انقر لتحرير نمط العنوان الرئيسي</a:t>
            </a:r>
            <a:endParaRPr lang="en-US"/>
          </a:p>
        </p:txBody>
      </p:sp>
    </p:spTree>
    <p:extLst>
      <p:ext uri="{BB962C8B-B14F-4D97-AF65-F5344CB8AC3E}">
        <p14:creationId xmlns:p14="http://schemas.microsoft.com/office/powerpoint/2010/main" val="37622582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صورة المحتوى 11">
    <p:spTree>
      <p:nvGrpSpPr>
        <p:cNvPr id="1" name=""/>
        <p:cNvGrpSpPr/>
        <p:nvPr/>
      </p:nvGrpSpPr>
      <p:grpSpPr>
        <a:xfrm>
          <a:off x="0" y="0"/>
          <a:ext cx="0" cy="0"/>
          <a:chOff x="0" y="0"/>
          <a:chExt cx="0" cy="0"/>
        </a:xfrm>
      </p:grpSpPr>
      <p:sp>
        <p:nvSpPr>
          <p:cNvPr id="11" name="عنصر نائب للصورة 10">
            <a:extLst>
              <a:ext uri="{FF2B5EF4-FFF2-40B4-BE49-F238E27FC236}">
                <a16:creationId xmlns:a16="http://schemas.microsoft.com/office/drawing/2014/main" id="{7F8EA658-2652-6F81-1B04-D50C60A3F171}"/>
              </a:ext>
            </a:extLst>
          </p:cNvPr>
          <p:cNvSpPr>
            <a:spLocks noGrp="1"/>
          </p:cNvSpPr>
          <p:nvPr>
            <p:ph type="pic" sz="quarter" idx="13"/>
          </p:nvPr>
        </p:nvSpPr>
        <p:spPr>
          <a:xfrm flipH="1">
            <a:off x="4410635" y="0"/>
            <a:ext cx="7781365" cy="6858000"/>
          </a:xfrm>
          <a:blipFill>
            <a:blip r:embed="rId2">
              <a:alphaModFix amt="70000"/>
              <a:extLst>
                <a:ext uri="{28A0092B-C50C-407E-A947-70E740481C1C}">
                  <a14:useLocalDpi xmlns:a14="http://schemas.microsoft.com/office/drawing/2010/main" val="0"/>
                </a:ext>
              </a:extLst>
            </a:blip>
            <a:stretch>
              <a:fillRect/>
            </a:stretch>
          </a:blipFill>
        </p:spPr>
        <p:txBody>
          <a:bodyPr vert="horz" lIns="91440" tIns="0" rIns="0" bIns="0" rtlCol="1">
            <a:noAutofit/>
          </a:bodyPr>
          <a:lstStyle>
            <a:lvl1pPr algn="r" rtl="1">
              <a:defRPr lang="en-US" sz="2400" b="0" i="0"/>
            </a:lvl1pPr>
          </a:lstStyle>
          <a:p>
            <a:pPr marL="0" lvl="0" indent="0" rtl="1">
              <a:lnSpc>
                <a:spcPct val="150000"/>
              </a:lnSpc>
              <a:buFontTx/>
              <a:buNone/>
            </a:pPr>
            <a:r>
              <a:rPr lang="ar"/>
              <a:t>انقر فوق الأيقونة لإضافة صورة</a:t>
            </a:r>
          </a:p>
        </p:txBody>
      </p:sp>
      <p:sp>
        <p:nvSpPr>
          <p:cNvPr id="5" name="عنصر نائب للتاريخ 4">
            <a:extLst>
              <a:ext uri="{FF2B5EF4-FFF2-40B4-BE49-F238E27FC236}">
                <a16:creationId xmlns:a16="http://schemas.microsoft.com/office/drawing/2014/main" id="{897D0B7E-1A60-DA52-6965-92412B1C2F9F}"/>
              </a:ext>
            </a:extLst>
          </p:cNvPr>
          <p:cNvSpPr>
            <a:spLocks noGrp="1"/>
          </p:cNvSpPr>
          <p:nvPr>
            <p:ph type="dt" sz="half" idx="10"/>
          </p:nvPr>
        </p:nvSpPr>
        <p:spPr>
          <a:xfrm flipH="1">
            <a:off x="2845239" y="6453002"/>
            <a:ext cx="1003659" cy="365125"/>
          </a:xfrm>
        </p:spPr>
        <p:txBody>
          <a:bodyPr rtlCol="1"/>
          <a:lstStyle>
            <a:lvl1pPr algn="r" rtl="1">
              <a:defRPr>
                <a:solidFill>
                  <a:schemeClr val="tx1"/>
                </a:solidFill>
                <a:effectLst/>
              </a:defRPr>
            </a:lvl1pPr>
          </a:lstStyle>
          <a:p>
            <a:r>
              <a:rPr lang="en-US"/>
              <a:t>2/24/2025</a:t>
            </a:r>
          </a:p>
        </p:txBody>
      </p:sp>
      <p:sp>
        <p:nvSpPr>
          <p:cNvPr id="6" name="عنصر نائب للتذييل 5">
            <a:extLst>
              <a:ext uri="{FF2B5EF4-FFF2-40B4-BE49-F238E27FC236}">
                <a16:creationId xmlns:a16="http://schemas.microsoft.com/office/drawing/2014/main" id="{C2BDD5A2-CE3E-3215-6DAA-F75C0D1229DA}"/>
              </a:ext>
            </a:extLst>
          </p:cNvPr>
          <p:cNvSpPr>
            <a:spLocks noGrp="1"/>
          </p:cNvSpPr>
          <p:nvPr>
            <p:ph type="ftr" sz="quarter" idx="11"/>
          </p:nvPr>
        </p:nvSpPr>
        <p:spPr>
          <a:xfrm flipH="1">
            <a:off x="510074" y="6453002"/>
            <a:ext cx="2335165" cy="365125"/>
          </a:xfrm>
        </p:spPr>
        <p:txBody>
          <a:bodyPr rtlCol="1"/>
          <a:lstStyle>
            <a:lvl1pPr rtl="1">
              <a:defRPr/>
            </a:lvl1pPr>
          </a:lstStyle>
          <a:p>
            <a:r>
              <a:rPr lang="ar"/>
              <a:t>نموذج لنص تذييل الصفحة</a:t>
            </a:r>
          </a:p>
        </p:txBody>
      </p:sp>
      <p:sp>
        <p:nvSpPr>
          <p:cNvPr id="7" name="عنصر نائب لرقم الشريحة 6">
            <a:extLst>
              <a:ext uri="{FF2B5EF4-FFF2-40B4-BE49-F238E27FC236}">
                <a16:creationId xmlns:a16="http://schemas.microsoft.com/office/drawing/2014/main" id="{B1B822F1-284A-1786-FAF2-72129E2FE64D}"/>
              </a:ext>
            </a:extLst>
          </p:cNvPr>
          <p:cNvSpPr>
            <a:spLocks noGrp="1"/>
          </p:cNvSpPr>
          <p:nvPr>
            <p:ph type="sldNum" sz="quarter" idx="12"/>
          </p:nvPr>
        </p:nvSpPr>
        <p:spPr>
          <a:xfrm flipH="1">
            <a:off x="130631" y="6453002"/>
            <a:ext cx="429207" cy="365125"/>
          </a:xfrm>
        </p:spPr>
        <p:txBody>
          <a:bodyPr rtlCol="1"/>
          <a:lstStyle>
            <a:lvl1pPr rtl="1">
              <a:defRPr/>
            </a:lvl1pPr>
          </a:lstStyle>
          <a:p>
            <a:fld id="{CC057153-B650-4DEB-B370-79DDCFDCE934}" type="slidenum">
              <a:rPr lang="en-US" smtClean="0"/>
              <a:pPr/>
              <a:t>‹#›</a:t>
            </a:fld>
            <a:endParaRPr lang="en-US"/>
          </a:p>
        </p:txBody>
      </p:sp>
      <p:sp>
        <p:nvSpPr>
          <p:cNvPr id="8" name="عنصر نائب للمحتوى 7">
            <a:extLst>
              <a:ext uri="{FF2B5EF4-FFF2-40B4-BE49-F238E27FC236}">
                <a16:creationId xmlns:a16="http://schemas.microsoft.com/office/drawing/2014/main" id="{6E0D00CE-C191-6DE5-9D82-7EFB59BC3739}"/>
              </a:ext>
            </a:extLst>
          </p:cNvPr>
          <p:cNvSpPr>
            <a:spLocks noGrp="1"/>
          </p:cNvSpPr>
          <p:nvPr>
            <p:ph sz="quarter" idx="14"/>
          </p:nvPr>
        </p:nvSpPr>
        <p:spPr>
          <a:xfrm flipH="1">
            <a:off x="574352" y="3168722"/>
            <a:ext cx="3273552" cy="2884605"/>
          </a:xfrm>
        </p:spPr>
        <p:txBody>
          <a:bodyPr rtlCol="1">
            <a:normAutofit/>
          </a:bodyPr>
          <a:lstStyle>
            <a:lvl1pPr marL="0" indent="0" algn="r" rtl="1">
              <a:buNone/>
              <a:defRPr sz="1600"/>
            </a:lvl1pPr>
            <a:lvl2pPr marL="228600" indent="0" algn="r" rtl="1">
              <a:buNone/>
              <a:defRPr sz="1400"/>
            </a:lvl2pPr>
            <a:lvl3pPr marL="457200" indent="0" algn="r" rtl="1">
              <a:buNone/>
              <a:defRPr sz="1200"/>
            </a:lvl3pPr>
            <a:lvl4pPr marL="685800" indent="0" algn="r" rtl="1">
              <a:buNone/>
              <a:defRPr sz="1100"/>
            </a:lvl4pPr>
            <a:lvl5pPr marL="914400" indent="0" algn="r" rtl="1">
              <a:buNone/>
              <a:defRPr sz="1050"/>
            </a:lvl5pPr>
          </a:lstStyle>
          <a:p>
            <a:pPr lvl="0" rtl="1"/>
            <a:r>
              <a:rPr lang="ar"/>
              <a:t>انقر لتحرير أنماط النص الرئيسي</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p>
        </p:txBody>
      </p:sp>
      <p:sp>
        <p:nvSpPr>
          <p:cNvPr id="2" name="العنوان 1">
            <a:extLst>
              <a:ext uri="{FF2B5EF4-FFF2-40B4-BE49-F238E27FC236}">
                <a16:creationId xmlns:a16="http://schemas.microsoft.com/office/drawing/2014/main" id="{FAF3BB49-A328-F121-7F27-DEB7C3CC2B0F}"/>
              </a:ext>
            </a:extLst>
          </p:cNvPr>
          <p:cNvSpPr>
            <a:spLocks noGrp="1"/>
          </p:cNvSpPr>
          <p:nvPr>
            <p:ph type="title"/>
          </p:nvPr>
        </p:nvSpPr>
        <p:spPr>
          <a:xfrm flipH="1">
            <a:off x="575346" y="1078992"/>
            <a:ext cx="4757112" cy="1942773"/>
          </a:xfrm>
        </p:spPr>
        <p:txBody>
          <a:bodyPr rtlCol="1" anchor="b">
            <a:noAutofit/>
          </a:bodyPr>
          <a:lstStyle>
            <a:lvl1pPr algn="r" rtl="1">
              <a:defRPr sz="4000">
                <a:solidFill>
                  <a:schemeClr val="bg1"/>
                </a:solidFill>
                <a:highlight>
                  <a:srgbClr val="000000"/>
                </a:highlight>
              </a:defRPr>
            </a:lvl1pPr>
          </a:lstStyle>
          <a:p>
            <a:pPr rtl="1"/>
            <a:r>
              <a:rPr lang="ar"/>
              <a:t>انقر لتحرير نمط العنوان الرئيسي</a:t>
            </a:r>
            <a:endParaRPr lang="en-US"/>
          </a:p>
        </p:txBody>
      </p:sp>
    </p:spTree>
    <p:extLst>
      <p:ext uri="{BB962C8B-B14F-4D97-AF65-F5344CB8AC3E}">
        <p14:creationId xmlns:p14="http://schemas.microsoft.com/office/powerpoint/2010/main" val="26246102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صورة المحتوى 12">
    <p:spTree>
      <p:nvGrpSpPr>
        <p:cNvPr id="1" name=""/>
        <p:cNvGrpSpPr/>
        <p:nvPr/>
      </p:nvGrpSpPr>
      <p:grpSpPr>
        <a:xfrm>
          <a:off x="0" y="0"/>
          <a:ext cx="0" cy="0"/>
          <a:chOff x="0" y="0"/>
          <a:chExt cx="0" cy="0"/>
        </a:xfrm>
      </p:grpSpPr>
      <p:sp>
        <p:nvSpPr>
          <p:cNvPr id="11" name="عنصر نائب للصورة 10">
            <a:extLst>
              <a:ext uri="{FF2B5EF4-FFF2-40B4-BE49-F238E27FC236}">
                <a16:creationId xmlns:a16="http://schemas.microsoft.com/office/drawing/2014/main" id="{7F8EA658-2652-6F81-1B04-D50C60A3F171}"/>
              </a:ext>
            </a:extLst>
          </p:cNvPr>
          <p:cNvSpPr>
            <a:spLocks noGrp="1"/>
          </p:cNvSpPr>
          <p:nvPr>
            <p:ph type="pic" sz="quarter" idx="13"/>
          </p:nvPr>
        </p:nvSpPr>
        <p:spPr>
          <a:xfrm flipH="1">
            <a:off x="1" y="0"/>
            <a:ext cx="12192000" cy="4635132"/>
          </a:xfrm>
          <a:blipFill>
            <a:blip r:embed="rId2">
              <a:alphaModFix amt="70000"/>
              <a:extLst>
                <a:ext uri="{28A0092B-C50C-407E-A947-70E740481C1C}">
                  <a14:useLocalDpi xmlns:a14="http://schemas.microsoft.com/office/drawing/2010/main" val="0"/>
                </a:ext>
              </a:extLst>
            </a:blip>
            <a:stretch>
              <a:fillRect/>
            </a:stretch>
          </a:blipFill>
        </p:spPr>
        <p:txBody>
          <a:bodyPr vert="horz" lIns="91440" tIns="0" rIns="0" bIns="0" rtlCol="1">
            <a:noAutofit/>
          </a:bodyPr>
          <a:lstStyle>
            <a:lvl1pPr algn="r" rtl="1">
              <a:defRPr lang="en-US" sz="2400" b="0" i="0"/>
            </a:lvl1pPr>
          </a:lstStyle>
          <a:p>
            <a:pPr marL="0" lvl="0" indent="0" rtl="1">
              <a:lnSpc>
                <a:spcPct val="150000"/>
              </a:lnSpc>
              <a:buFontTx/>
              <a:buNone/>
            </a:pPr>
            <a:r>
              <a:rPr lang="ar"/>
              <a:t>انقر فوق الأيقونة لإضافة صورة</a:t>
            </a:r>
          </a:p>
        </p:txBody>
      </p:sp>
      <p:sp>
        <p:nvSpPr>
          <p:cNvPr id="5" name="عنصر نائب للتاريخ 4">
            <a:extLst>
              <a:ext uri="{FF2B5EF4-FFF2-40B4-BE49-F238E27FC236}">
                <a16:creationId xmlns:a16="http://schemas.microsoft.com/office/drawing/2014/main" id="{897D0B7E-1A60-DA52-6965-92412B1C2F9F}"/>
              </a:ext>
            </a:extLst>
          </p:cNvPr>
          <p:cNvSpPr>
            <a:spLocks noGrp="1"/>
          </p:cNvSpPr>
          <p:nvPr>
            <p:ph type="dt" sz="half" idx="10"/>
          </p:nvPr>
        </p:nvSpPr>
        <p:spPr>
          <a:xfrm flipH="1">
            <a:off x="8560526" y="6453002"/>
            <a:ext cx="3494314" cy="365125"/>
          </a:xfrm>
        </p:spPr>
        <p:txBody>
          <a:bodyPr rtlCol="1"/>
          <a:lstStyle>
            <a:lvl1pPr rtl="1">
              <a:defRPr/>
            </a:lvl1pPr>
          </a:lstStyle>
          <a:p>
            <a:r>
              <a:rPr lang="en-US"/>
              <a:t>2/24/2025</a:t>
            </a:r>
          </a:p>
        </p:txBody>
      </p:sp>
      <p:sp>
        <p:nvSpPr>
          <p:cNvPr id="6" name="عنصر نائب للتذييل 5">
            <a:extLst>
              <a:ext uri="{FF2B5EF4-FFF2-40B4-BE49-F238E27FC236}">
                <a16:creationId xmlns:a16="http://schemas.microsoft.com/office/drawing/2014/main" id="{C2BDD5A2-CE3E-3215-6DAA-F75C0D1229DA}"/>
              </a:ext>
            </a:extLst>
          </p:cNvPr>
          <p:cNvSpPr>
            <a:spLocks noGrp="1"/>
          </p:cNvSpPr>
          <p:nvPr>
            <p:ph type="ftr" sz="quarter" idx="11"/>
          </p:nvPr>
        </p:nvSpPr>
        <p:spPr>
          <a:xfrm flipH="1">
            <a:off x="510074" y="6453002"/>
            <a:ext cx="2805405" cy="365125"/>
          </a:xfrm>
        </p:spPr>
        <p:txBody>
          <a:bodyPr rtlCol="1"/>
          <a:lstStyle>
            <a:lvl1pPr rtl="1">
              <a:defRPr/>
            </a:lvl1pPr>
          </a:lstStyle>
          <a:p>
            <a:r>
              <a:rPr lang="ar"/>
              <a:t>نموذج لنص تذييل الصفحة</a:t>
            </a:r>
          </a:p>
        </p:txBody>
      </p:sp>
      <p:sp>
        <p:nvSpPr>
          <p:cNvPr id="7" name="عنصر نائب لرقم الشريحة 6">
            <a:extLst>
              <a:ext uri="{FF2B5EF4-FFF2-40B4-BE49-F238E27FC236}">
                <a16:creationId xmlns:a16="http://schemas.microsoft.com/office/drawing/2014/main" id="{B1B822F1-284A-1786-FAF2-72129E2FE64D}"/>
              </a:ext>
            </a:extLst>
          </p:cNvPr>
          <p:cNvSpPr>
            <a:spLocks noGrp="1"/>
          </p:cNvSpPr>
          <p:nvPr>
            <p:ph type="sldNum" sz="quarter" idx="12"/>
          </p:nvPr>
        </p:nvSpPr>
        <p:spPr>
          <a:xfrm flipH="1">
            <a:off x="130631" y="6453002"/>
            <a:ext cx="429207" cy="365125"/>
          </a:xfrm>
        </p:spPr>
        <p:txBody>
          <a:bodyPr rtlCol="1"/>
          <a:lstStyle>
            <a:lvl1pPr rtl="1">
              <a:defRPr/>
            </a:lvl1pPr>
          </a:lstStyle>
          <a:p>
            <a:fld id="{CC057153-B650-4DEB-B370-79DDCFDCE934}" type="slidenum">
              <a:rPr lang="en-US" smtClean="0"/>
              <a:pPr/>
              <a:t>‹#›</a:t>
            </a:fld>
            <a:endParaRPr lang="en-US"/>
          </a:p>
        </p:txBody>
      </p:sp>
      <p:sp>
        <p:nvSpPr>
          <p:cNvPr id="8" name="عنصر نائب للمحتوى 7">
            <a:extLst>
              <a:ext uri="{FF2B5EF4-FFF2-40B4-BE49-F238E27FC236}">
                <a16:creationId xmlns:a16="http://schemas.microsoft.com/office/drawing/2014/main" id="{C3D15418-1E32-0501-0E66-54FC2DD08E39}"/>
              </a:ext>
            </a:extLst>
          </p:cNvPr>
          <p:cNvSpPr>
            <a:spLocks noGrp="1"/>
          </p:cNvSpPr>
          <p:nvPr>
            <p:ph sz="quarter" idx="14"/>
          </p:nvPr>
        </p:nvSpPr>
        <p:spPr>
          <a:xfrm flipH="1">
            <a:off x="441960" y="5012267"/>
            <a:ext cx="6400800" cy="1390330"/>
          </a:xfrm>
        </p:spPr>
        <p:txBody>
          <a:bodyPr rtlCol="1">
            <a:noAutofit/>
          </a:bodyPr>
          <a:lstStyle>
            <a:lvl1pPr marL="0" indent="0" algn="r" rtl="1">
              <a:buFont typeface="Arial" panose="020B0604020202020204" pitchFamily="34" charset="0"/>
              <a:buNone/>
              <a:defRPr sz="1600"/>
            </a:lvl1pPr>
            <a:lvl2pPr marL="228600" indent="0" algn="r" rtl="1">
              <a:buFont typeface="Arial" panose="020B0604020202020204" pitchFamily="34" charset="0"/>
              <a:buNone/>
              <a:defRPr sz="1400"/>
            </a:lvl2pPr>
            <a:lvl3pPr marL="457200" indent="0" algn="r" rtl="1">
              <a:buFont typeface="Arial" panose="020B0604020202020204" pitchFamily="34" charset="0"/>
              <a:buNone/>
              <a:defRPr sz="1200"/>
            </a:lvl3pPr>
            <a:lvl4pPr marL="685800" indent="0" algn="r" rtl="1">
              <a:buFont typeface="Arial" panose="020B0604020202020204" pitchFamily="34" charset="0"/>
              <a:buNone/>
              <a:defRPr sz="1100"/>
            </a:lvl4pPr>
            <a:lvl5pPr marL="914400" indent="0" algn="r" rtl="1">
              <a:buFont typeface="Arial" panose="020B0604020202020204" pitchFamily="34" charset="0"/>
              <a:buNone/>
              <a:defRPr sz="1050"/>
            </a:lvl5pPr>
          </a:lstStyle>
          <a:p>
            <a:pPr lvl="0" rtl="1"/>
            <a:r>
              <a:rPr lang="ar"/>
              <a:t>انقر لتحرير أنماط النص الرئيسي</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p>
        </p:txBody>
      </p:sp>
      <p:sp>
        <p:nvSpPr>
          <p:cNvPr id="2" name="العنوان 1">
            <a:extLst>
              <a:ext uri="{FF2B5EF4-FFF2-40B4-BE49-F238E27FC236}">
                <a16:creationId xmlns:a16="http://schemas.microsoft.com/office/drawing/2014/main" id="{FAF3BB49-A328-F121-7F27-DEB7C3CC2B0F}"/>
              </a:ext>
            </a:extLst>
          </p:cNvPr>
          <p:cNvSpPr>
            <a:spLocks noGrp="1"/>
          </p:cNvSpPr>
          <p:nvPr>
            <p:ph type="title"/>
          </p:nvPr>
        </p:nvSpPr>
        <p:spPr>
          <a:xfrm flipH="1">
            <a:off x="8130371" y="3939967"/>
            <a:ext cx="3739896" cy="1390330"/>
          </a:xfrm>
        </p:spPr>
        <p:txBody>
          <a:bodyPr rtlCol="1" anchor="ctr">
            <a:noAutofit/>
          </a:bodyPr>
          <a:lstStyle>
            <a:lvl1pPr algn="r" rtl="1">
              <a:defRPr sz="4000">
                <a:solidFill>
                  <a:schemeClr val="bg1"/>
                </a:solidFill>
                <a:highlight>
                  <a:srgbClr val="000000"/>
                </a:highlight>
              </a:defRPr>
            </a:lvl1pPr>
          </a:lstStyle>
          <a:p>
            <a:pPr rtl="1"/>
            <a:r>
              <a:rPr lang="ar"/>
              <a:t>انقر لتحرير نمط العنوان الرئيسي</a:t>
            </a:r>
            <a:endParaRPr lang="en-US"/>
          </a:p>
        </p:txBody>
      </p:sp>
    </p:spTree>
    <p:extLst>
      <p:ext uri="{BB962C8B-B14F-4D97-AF65-F5344CB8AC3E}">
        <p14:creationId xmlns:p14="http://schemas.microsoft.com/office/powerpoint/2010/main" val="1012487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العنوان 3">
    <p:spTree>
      <p:nvGrpSpPr>
        <p:cNvPr id="1" name=""/>
        <p:cNvGrpSpPr/>
        <p:nvPr/>
      </p:nvGrpSpPr>
      <p:grpSpPr>
        <a:xfrm>
          <a:off x="0" y="0"/>
          <a:ext cx="0" cy="0"/>
          <a:chOff x="0" y="0"/>
          <a:chExt cx="0" cy="0"/>
        </a:xfrm>
      </p:grpSpPr>
      <p:sp>
        <p:nvSpPr>
          <p:cNvPr id="4" name="عنصر نائب للتاريخ 3">
            <a:extLst>
              <a:ext uri="{FF2B5EF4-FFF2-40B4-BE49-F238E27FC236}">
                <a16:creationId xmlns:a16="http://schemas.microsoft.com/office/drawing/2014/main" id="{EAE2DAFA-435E-AAF9-8B67-495E5AFDCD91}"/>
              </a:ext>
            </a:extLst>
          </p:cNvPr>
          <p:cNvSpPr>
            <a:spLocks noGrp="1"/>
          </p:cNvSpPr>
          <p:nvPr>
            <p:ph type="dt" sz="half" idx="10"/>
          </p:nvPr>
        </p:nvSpPr>
        <p:spPr>
          <a:xfrm flipH="1">
            <a:off x="8560526" y="6453002"/>
            <a:ext cx="3494314" cy="365125"/>
          </a:xfrm>
        </p:spPr>
        <p:txBody>
          <a:bodyPr rtlCol="1"/>
          <a:lstStyle>
            <a:lvl1pPr rtl="1">
              <a:defRPr/>
            </a:lvl1pPr>
          </a:lstStyle>
          <a:p>
            <a:r>
              <a:rPr lang="en-US"/>
              <a:t>2/24/2025</a:t>
            </a:r>
          </a:p>
        </p:txBody>
      </p:sp>
      <p:sp>
        <p:nvSpPr>
          <p:cNvPr id="5" name="عنصر نائب للتذييل 4">
            <a:extLst>
              <a:ext uri="{FF2B5EF4-FFF2-40B4-BE49-F238E27FC236}">
                <a16:creationId xmlns:a16="http://schemas.microsoft.com/office/drawing/2014/main" id="{5B407A58-3351-E479-1A0C-2FF49FA42707}"/>
              </a:ext>
            </a:extLst>
          </p:cNvPr>
          <p:cNvSpPr>
            <a:spLocks noGrp="1"/>
          </p:cNvSpPr>
          <p:nvPr>
            <p:ph type="ftr" sz="quarter" idx="11"/>
          </p:nvPr>
        </p:nvSpPr>
        <p:spPr>
          <a:xfrm flipH="1">
            <a:off x="510074" y="6453002"/>
            <a:ext cx="2805405" cy="365125"/>
          </a:xfrm>
        </p:spPr>
        <p:txBody>
          <a:bodyPr rtlCol="1"/>
          <a:lstStyle>
            <a:lvl1pPr rtl="1">
              <a:defRPr/>
            </a:lvl1pPr>
          </a:lstStyle>
          <a:p>
            <a:r>
              <a:rPr lang="ar"/>
              <a:t>نموذج لنص تذييل الصفحة</a:t>
            </a:r>
          </a:p>
        </p:txBody>
      </p:sp>
      <p:sp>
        <p:nvSpPr>
          <p:cNvPr id="6" name="عنصر نائب لرقم الشريحة 5">
            <a:extLst>
              <a:ext uri="{FF2B5EF4-FFF2-40B4-BE49-F238E27FC236}">
                <a16:creationId xmlns:a16="http://schemas.microsoft.com/office/drawing/2014/main" id="{81789E10-2433-2ECB-9C92-571B583A4CF1}"/>
              </a:ext>
            </a:extLst>
          </p:cNvPr>
          <p:cNvSpPr>
            <a:spLocks noGrp="1"/>
          </p:cNvSpPr>
          <p:nvPr>
            <p:ph type="sldNum" sz="quarter" idx="12"/>
          </p:nvPr>
        </p:nvSpPr>
        <p:spPr>
          <a:xfrm flipH="1">
            <a:off x="130631" y="6453002"/>
            <a:ext cx="429207" cy="365125"/>
          </a:xfrm>
        </p:spPr>
        <p:txBody>
          <a:bodyPr rtlCol="1"/>
          <a:lstStyle>
            <a:lvl1pPr rtl="1">
              <a:defRPr/>
            </a:lvl1pPr>
          </a:lstStyle>
          <a:p>
            <a:fld id="{CC057153-B650-4DEB-B370-79DDCFDCE934}" type="slidenum">
              <a:rPr lang="en-US" smtClean="0"/>
              <a:pPr/>
              <a:t>‹#›</a:t>
            </a:fld>
            <a:endParaRPr lang="en-US"/>
          </a:p>
        </p:txBody>
      </p:sp>
      <p:sp>
        <p:nvSpPr>
          <p:cNvPr id="3" name="عنوان فرعي 2">
            <a:extLst>
              <a:ext uri="{FF2B5EF4-FFF2-40B4-BE49-F238E27FC236}">
                <a16:creationId xmlns:a16="http://schemas.microsoft.com/office/drawing/2014/main" id="{2BDC76B8-60F6-62D3-9F73-E81662203017}"/>
              </a:ext>
            </a:extLst>
          </p:cNvPr>
          <p:cNvSpPr>
            <a:spLocks noGrp="1"/>
          </p:cNvSpPr>
          <p:nvPr>
            <p:ph type="subTitle" idx="1"/>
          </p:nvPr>
        </p:nvSpPr>
        <p:spPr>
          <a:xfrm flipH="1">
            <a:off x="2301922" y="4039647"/>
            <a:ext cx="7588155" cy="1414091"/>
          </a:xfrm>
        </p:spPr>
        <p:txBody>
          <a:bodyPr rtlCol="1">
            <a:normAutofit/>
          </a:bodyPr>
          <a:lstStyle>
            <a:lvl1pPr marL="0" indent="0" algn="ctr" rtl="1">
              <a:buNone/>
              <a:defRPr sz="2200"/>
            </a:lvl1pPr>
            <a:lvl2pPr marL="457200" indent="0" algn="ctr" rtl="1">
              <a:buNone/>
              <a:defRPr sz="2000"/>
            </a:lvl2pPr>
            <a:lvl3pPr marL="914400" indent="0" algn="ctr" rtl="1">
              <a:buNone/>
              <a:defRPr sz="1800"/>
            </a:lvl3pPr>
            <a:lvl4pPr marL="1371600" indent="0" algn="ctr" rtl="1">
              <a:buNone/>
              <a:defRPr sz="1600"/>
            </a:lvl4pPr>
            <a:lvl5pPr marL="1828800" indent="0" algn="ctr" rtl="1">
              <a:buNone/>
              <a:defRPr sz="1600"/>
            </a:lvl5pPr>
            <a:lvl6pPr marL="2286000" indent="0" algn="ctr" rtl="1">
              <a:buNone/>
              <a:defRPr sz="1600"/>
            </a:lvl6pPr>
            <a:lvl7pPr marL="2743200" indent="0" algn="ctr" rtl="1">
              <a:buNone/>
              <a:defRPr sz="1600"/>
            </a:lvl7pPr>
            <a:lvl8pPr marL="3200400" indent="0" algn="ctr" rtl="1">
              <a:buNone/>
              <a:defRPr sz="1600"/>
            </a:lvl8pPr>
            <a:lvl9pPr marL="3657600" indent="0" algn="ctr" rtl="1">
              <a:buNone/>
              <a:defRPr sz="1600"/>
            </a:lvl9pPr>
          </a:lstStyle>
          <a:p>
            <a:pPr rtl="1"/>
            <a:r>
              <a:rPr lang="ar"/>
              <a:t>انقر لتحرير نمط العنوان الثانوي الرئيسي</a:t>
            </a:r>
          </a:p>
        </p:txBody>
      </p:sp>
      <p:sp>
        <p:nvSpPr>
          <p:cNvPr id="2" name="العنوان 1">
            <a:extLst>
              <a:ext uri="{FF2B5EF4-FFF2-40B4-BE49-F238E27FC236}">
                <a16:creationId xmlns:a16="http://schemas.microsoft.com/office/drawing/2014/main" id="{E4336E9A-8E96-CD8C-7598-F87632CD81CF}"/>
              </a:ext>
            </a:extLst>
          </p:cNvPr>
          <p:cNvSpPr>
            <a:spLocks noGrp="1"/>
          </p:cNvSpPr>
          <p:nvPr>
            <p:ph type="ctrTitle"/>
          </p:nvPr>
        </p:nvSpPr>
        <p:spPr>
          <a:xfrm flipH="1">
            <a:off x="1981200" y="1318302"/>
            <a:ext cx="8229600" cy="2621154"/>
          </a:xfrm>
        </p:spPr>
        <p:txBody>
          <a:bodyPr rtlCol="1" anchor="b">
            <a:normAutofit/>
          </a:bodyPr>
          <a:lstStyle>
            <a:lvl1pPr algn="ctr" rtl="1">
              <a:defRPr sz="6000">
                <a:solidFill>
                  <a:schemeClr val="bg1"/>
                </a:solidFill>
                <a:highlight>
                  <a:srgbClr val="000000"/>
                </a:highlight>
              </a:defRPr>
            </a:lvl1pPr>
          </a:lstStyle>
          <a:p>
            <a:pPr rtl="1"/>
            <a:r>
              <a:rPr lang="ar"/>
              <a:t>انقر لتحرير نمط العنوان الرئيسي</a:t>
            </a:r>
            <a:endParaRPr lang="en-US"/>
          </a:p>
        </p:txBody>
      </p:sp>
    </p:spTree>
    <p:extLst>
      <p:ext uri="{BB962C8B-B14F-4D97-AF65-F5344CB8AC3E}">
        <p14:creationId xmlns:p14="http://schemas.microsoft.com/office/powerpoint/2010/main" val="2250738240"/>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صورة المحتوى 13">
    <p:spTree>
      <p:nvGrpSpPr>
        <p:cNvPr id="1" name=""/>
        <p:cNvGrpSpPr/>
        <p:nvPr/>
      </p:nvGrpSpPr>
      <p:grpSpPr>
        <a:xfrm>
          <a:off x="0" y="0"/>
          <a:ext cx="0" cy="0"/>
          <a:chOff x="0" y="0"/>
          <a:chExt cx="0" cy="0"/>
        </a:xfrm>
      </p:grpSpPr>
      <p:sp>
        <p:nvSpPr>
          <p:cNvPr id="11" name="عنصر نائب للصورة 10">
            <a:extLst>
              <a:ext uri="{FF2B5EF4-FFF2-40B4-BE49-F238E27FC236}">
                <a16:creationId xmlns:a16="http://schemas.microsoft.com/office/drawing/2014/main" id="{7F8EA658-2652-6F81-1B04-D50C60A3F171}"/>
              </a:ext>
            </a:extLst>
          </p:cNvPr>
          <p:cNvSpPr>
            <a:spLocks noGrp="1"/>
          </p:cNvSpPr>
          <p:nvPr>
            <p:ph type="pic" sz="quarter" idx="13"/>
          </p:nvPr>
        </p:nvSpPr>
        <p:spPr>
          <a:xfrm flipH="1">
            <a:off x="1" y="0"/>
            <a:ext cx="12192000" cy="3778270"/>
          </a:xfrm>
          <a:blipFill>
            <a:blip r:embed="rId2">
              <a:alphaModFix amt="70000"/>
              <a:extLst>
                <a:ext uri="{28A0092B-C50C-407E-A947-70E740481C1C}">
                  <a14:useLocalDpi xmlns:a14="http://schemas.microsoft.com/office/drawing/2010/main" val="0"/>
                </a:ext>
              </a:extLst>
            </a:blip>
            <a:stretch>
              <a:fillRect/>
            </a:stretch>
          </a:blipFill>
        </p:spPr>
        <p:txBody>
          <a:bodyPr vert="horz" lIns="91440" tIns="0" rIns="0" bIns="0" rtlCol="1">
            <a:noAutofit/>
          </a:bodyPr>
          <a:lstStyle>
            <a:lvl1pPr algn="r" rtl="1">
              <a:defRPr lang="en-US" sz="2400" b="0" i="0"/>
            </a:lvl1pPr>
          </a:lstStyle>
          <a:p>
            <a:pPr marL="0" lvl="0" indent="0" rtl="1">
              <a:lnSpc>
                <a:spcPct val="150000"/>
              </a:lnSpc>
              <a:buFontTx/>
              <a:buNone/>
            </a:pPr>
            <a:r>
              <a:rPr lang="ar"/>
              <a:t>انقر فوق الأيقونة لإضافة صورة</a:t>
            </a:r>
          </a:p>
        </p:txBody>
      </p:sp>
      <p:sp>
        <p:nvSpPr>
          <p:cNvPr id="5" name="عنصر نائب للتاريخ 4">
            <a:extLst>
              <a:ext uri="{FF2B5EF4-FFF2-40B4-BE49-F238E27FC236}">
                <a16:creationId xmlns:a16="http://schemas.microsoft.com/office/drawing/2014/main" id="{897D0B7E-1A60-DA52-6965-92412B1C2F9F}"/>
              </a:ext>
            </a:extLst>
          </p:cNvPr>
          <p:cNvSpPr>
            <a:spLocks noGrp="1"/>
          </p:cNvSpPr>
          <p:nvPr>
            <p:ph type="dt" sz="half" idx="10"/>
          </p:nvPr>
        </p:nvSpPr>
        <p:spPr>
          <a:xfrm flipH="1">
            <a:off x="8560526" y="6453002"/>
            <a:ext cx="3494314" cy="365125"/>
          </a:xfrm>
        </p:spPr>
        <p:txBody>
          <a:bodyPr rtlCol="1"/>
          <a:lstStyle>
            <a:lvl1pPr rtl="1">
              <a:defRPr/>
            </a:lvl1pPr>
          </a:lstStyle>
          <a:p>
            <a:r>
              <a:rPr lang="en-US"/>
              <a:t>2/24/2025</a:t>
            </a:r>
          </a:p>
        </p:txBody>
      </p:sp>
      <p:sp>
        <p:nvSpPr>
          <p:cNvPr id="6" name="عنصر نائب للتذييل 5">
            <a:extLst>
              <a:ext uri="{FF2B5EF4-FFF2-40B4-BE49-F238E27FC236}">
                <a16:creationId xmlns:a16="http://schemas.microsoft.com/office/drawing/2014/main" id="{C2BDD5A2-CE3E-3215-6DAA-F75C0D1229DA}"/>
              </a:ext>
            </a:extLst>
          </p:cNvPr>
          <p:cNvSpPr>
            <a:spLocks noGrp="1"/>
          </p:cNvSpPr>
          <p:nvPr>
            <p:ph type="ftr" sz="quarter" idx="11"/>
          </p:nvPr>
        </p:nvSpPr>
        <p:spPr>
          <a:xfrm flipH="1">
            <a:off x="510074" y="6453002"/>
            <a:ext cx="2805405" cy="365125"/>
          </a:xfrm>
        </p:spPr>
        <p:txBody>
          <a:bodyPr rtlCol="1"/>
          <a:lstStyle>
            <a:lvl1pPr rtl="1">
              <a:defRPr/>
            </a:lvl1pPr>
          </a:lstStyle>
          <a:p>
            <a:r>
              <a:rPr lang="ar"/>
              <a:t>نموذج لنص تذييل الصفحة</a:t>
            </a:r>
          </a:p>
        </p:txBody>
      </p:sp>
      <p:sp>
        <p:nvSpPr>
          <p:cNvPr id="7" name="عنصر نائب لرقم الشريحة 6">
            <a:extLst>
              <a:ext uri="{FF2B5EF4-FFF2-40B4-BE49-F238E27FC236}">
                <a16:creationId xmlns:a16="http://schemas.microsoft.com/office/drawing/2014/main" id="{B1B822F1-284A-1786-FAF2-72129E2FE64D}"/>
              </a:ext>
            </a:extLst>
          </p:cNvPr>
          <p:cNvSpPr>
            <a:spLocks noGrp="1"/>
          </p:cNvSpPr>
          <p:nvPr>
            <p:ph type="sldNum" sz="quarter" idx="12"/>
          </p:nvPr>
        </p:nvSpPr>
        <p:spPr>
          <a:xfrm flipH="1">
            <a:off x="130631" y="6453002"/>
            <a:ext cx="429207" cy="365125"/>
          </a:xfrm>
        </p:spPr>
        <p:txBody>
          <a:bodyPr rtlCol="1"/>
          <a:lstStyle>
            <a:lvl1pPr rtl="1">
              <a:defRPr/>
            </a:lvl1pPr>
          </a:lstStyle>
          <a:p>
            <a:fld id="{CC057153-B650-4DEB-B370-79DDCFDCE934}" type="slidenum">
              <a:rPr lang="en-US" smtClean="0"/>
              <a:pPr/>
              <a:t>‹#›</a:t>
            </a:fld>
            <a:endParaRPr lang="en-US"/>
          </a:p>
        </p:txBody>
      </p:sp>
      <p:sp>
        <p:nvSpPr>
          <p:cNvPr id="8" name="عنصر نائب للمحتوى 7">
            <a:extLst>
              <a:ext uri="{FF2B5EF4-FFF2-40B4-BE49-F238E27FC236}">
                <a16:creationId xmlns:a16="http://schemas.microsoft.com/office/drawing/2014/main" id="{C3D15418-1E32-0501-0E66-54FC2DD08E39}"/>
              </a:ext>
            </a:extLst>
          </p:cNvPr>
          <p:cNvSpPr>
            <a:spLocks noGrp="1"/>
          </p:cNvSpPr>
          <p:nvPr>
            <p:ph sz="quarter" idx="14"/>
          </p:nvPr>
        </p:nvSpPr>
        <p:spPr>
          <a:xfrm flipH="1">
            <a:off x="441960" y="4162318"/>
            <a:ext cx="7772400" cy="2240280"/>
          </a:xfrm>
        </p:spPr>
        <p:txBody>
          <a:bodyPr rtlCol="1">
            <a:noAutofit/>
          </a:bodyPr>
          <a:lstStyle>
            <a:lvl1pPr marL="285750" indent="-285750" algn="r" rtl="1">
              <a:buFont typeface="Arial" panose="020B0604020202020204" pitchFamily="34" charset="0"/>
              <a:buChar char="•"/>
              <a:defRPr sz="1800"/>
            </a:lvl1pPr>
            <a:lvl2pPr marL="514350" indent="-285750" algn="r" rtl="1">
              <a:buFont typeface="Arial" panose="020B0604020202020204" pitchFamily="34" charset="0"/>
              <a:buChar char="•"/>
              <a:defRPr sz="1600"/>
            </a:lvl2pPr>
            <a:lvl3pPr marL="742950" indent="-285750" algn="r" rtl="1">
              <a:buFont typeface="Arial" panose="020B0604020202020204" pitchFamily="34" charset="0"/>
              <a:buChar char="•"/>
              <a:defRPr sz="1400"/>
            </a:lvl3pPr>
            <a:lvl4pPr marL="857250" indent="-171450" algn="r" rtl="1">
              <a:buFont typeface="Arial" panose="020B0604020202020204" pitchFamily="34" charset="0"/>
              <a:buChar char="•"/>
              <a:defRPr sz="1200"/>
            </a:lvl4pPr>
            <a:lvl5pPr marL="1085850" indent="-171450" algn="r" rtl="1">
              <a:buFont typeface="Arial" panose="020B0604020202020204" pitchFamily="34" charset="0"/>
              <a:buChar char="•"/>
              <a:defRPr sz="1100"/>
            </a:lvl5pPr>
          </a:lstStyle>
          <a:p>
            <a:pPr lvl="0" rtl="1"/>
            <a:r>
              <a:rPr lang="ar"/>
              <a:t>انقر لتحرير أنماط النص الرئيسي</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p>
        </p:txBody>
      </p:sp>
      <p:sp>
        <p:nvSpPr>
          <p:cNvPr id="2" name="العنوان 1">
            <a:extLst>
              <a:ext uri="{FF2B5EF4-FFF2-40B4-BE49-F238E27FC236}">
                <a16:creationId xmlns:a16="http://schemas.microsoft.com/office/drawing/2014/main" id="{FAF3BB49-A328-F121-7F27-DEB7C3CC2B0F}"/>
              </a:ext>
            </a:extLst>
          </p:cNvPr>
          <p:cNvSpPr>
            <a:spLocks noGrp="1"/>
          </p:cNvSpPr>
          <p:nvPr>
            <p:ph type="title"/>
          </p:nvPr>
        </p:nvSpPr>
        <p:spPr>
          <a:xfrm flipH="1">
            <a:off x="8916649" y="2831866"/>
            <a:ext cx="2953618" cy="1892808"/>
          </a:xfrm>
        </p:spPr>
        <p:txBody>
          <a:bodyPr rtlCol="1" anchor="ctr">
            <a:noAutofit/>
          </a:bodyPr>
          <a:lstStyle>
            <a:lvl1pPr algn="r" rtl="1">
              <a:defRPr sz="4000">
                <a:solidFill>
                  <a:schemeClr val="bg1"/>
                </a:solidFill>
                <a:highlight>
                  <a:srgbClr val="000000"/>
                </a:highlight>
              </a:defRPr>
            </a:lvl1pPr>
          </a:lstStyle>
          <a:p>
            <a:pPr rtl="1"/>
            <a:r>
              <a:rPr lang="ar"/>
              <a:t>انقر لتحرير نمط العنوان الرئيسي</a:t>
            </a:r>
            <a:endParaRPr lang="en-US"/>
          </a:p>
        </p:txBody>
      </p:sp>
    </p:spTree>
    <p:extLst>
      <p:ext uri="{BB962C8B-B14F-4D97-AF65-F5344CB8AC3E}">
        <p14:creationId xmlns:p14="http://schemas.microsoft.com/office/powerpoint/2010/main" val="1544941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صورة المحتوى 14">
    <p:spTree>
      <p:nvGrpSpPr>
        <p:cNvPr id="1" name=""/>
        <p:cNvGrpSpPr/>
        <p:nvPr/>
      </p:nvGrpSpPr>
      <p:grpSpPr>
        <a:xfrm>
          <a:off x="0" y="0"/>
          <a:ext cx="0" cy="0"/>
          <a:chOff x="0" y="0"/>
          <a:chExt cx="0" cy="0"/>
        </a:xfrm>
      </p:grpSpPr>
      <p:sp>
        <p:nvSpPr>
          <p:cNvPr id="11" name="عنصر نائب للصورة 10">
            <a:extLst>
              <a:ext uri="{FF2B5EF4-FFF2-40B4-BE49-F238E27FC236}">
                <a16:creationId xmlns:a16="http://schemas.microsoft.com/office/drawing/2014/main" id="{7F8EA658-2652-6F81-1B04-D50C60A3F171}"/>
              </a:ext>
            </a:extLst>
          </p:cNvPr>
          <p:cNvSpPr>
            <a:spLocks noGrp="1"/>
          </p:cNvSpPr>
          <p:nvPr>
            <p:ph type="pic" sz="quarter" idx="13"/>
          </p:nvPr>
        </p:nvSpPr>
        <p:spPr>
          <a:xfrm flipH="1">
            <a:off x="1" y="3079730"/>
            <a:ext cx="12192000" cy="3778270"/>
          </a:xfrm>
          <a:blipFill>
            <a:blip r:embed="rId2">
              <a:alphaModFix amt="70000"/>
              <a:extLst>
                <a:ext uri="{28A0092B-C50C-407E-A947-70E740481C1C}">
                  <a14:useLocalDpi xmlns:a14="http://schemas.microsoft.com/office/drawing/2010/main" val="0"/>
                </a:ext>
              </a:extLst>
            </a:blip>
            <a:stretch>
              <a:fillRect/>
            </a:stretch>
          </a:blipFill>
        </p:spPr>
        <p:txBody>
          <a:bodyPr vert="horz" lIns="91440" tIns="0" rIns="0" bIns="0" rtlCol="1">
            <a:noAutofit/>
          </a:bodyPr>
          <a:lstStyle>
            <a:lvl1pPr algn="r" rtl="1">
              <a:defRPr lang="en-US" sz="2400" b="0" i="0" dirty="0"/>
            </a:lvl1pPr>
          </a:lstStyle>
          <a:p>
            <a:pPr marL="0" lvl="0" indent="0" rtl="1">
              <a:lnSpc>
                <a:spcPct val="150000"/>
              </a:lnSpc>
              <a:buFontTx/>
              <a:buNone/>
            </a:pPr>
            <a:r>
              <a:rPr lang="ar"/>
              <a:t>انقر فوق الأيقونة لإضافة صورة</a:t>
            </a:r>
            <a:endParaRPr lang="en-US"/>
          </a:p>
        </p:txBody>
      </p:sp>
      <p:sp>
        <p:nvSpPr>
          <p:cNvPr id="5" name="عنصر نائب للتاريخ 4">
            <a:extLst>
              <a:ext uri="{FF2B5EF4-FFF2-40B4-BE49-F238E27FC236}">
                <a16:creationId xmlns:a16="http://schemas.microsoft.com/office/drawing/2014/main" id="{897D0B7E-1A60-DA52-6965-92412B1C2F9F}"/>
              </a:ext>
            </a:extLst>
          </p:cNvPr>
          <p:cNvSpPr>
            <a:spLocks noGrp="1"/>
          </p:cNvSpPr>
          <p:nvPr>
            <p:ph type="dt" sz="half" idx="10"/>
          </p:nvPr>
        </p:nvSpPr>
        <p:spPr>
          <a:xfrm flipH="1">
            <a:off x="8560526" y="59778"/>
            <a:ext cx="3494314" cy="365125"/>
          </a:xfrm>
        </p:spPr>
        <p:txBody>
          <a:bodyPr rtlCol="1"/>
          <a:lstStyle>
            <a:lvl1pPr rtl="1">
              <a:defRPr/>
            </a:lvl1pPr>
          </a:lstStyle>
          <a:p>
            <a:r>
              <a:rPr lang="en-US"/>
              <a:t>2/24/2025</a:t>
            </a:r>
          </a:p>
        </p:txBody>
      </p:sp>
      <p:sp>
        <p:nvSpPr>
          <p:cNvPr id="6" name="عنصر نائب للتذييل 5">
            <a:extLst>
              <a:ext uri="{FF2B5EF4-FFF2-40B4-BE49-F238E27FC236}">
                <a16:creationId xmlns:a16="http://schemas.microsoft.com/office/drawing/2014/main" id="{C2BDD5A2-CE3E-3215-6DAA-F75C0D1229DA}"/>
              </a:ext>
            </a:extLst>
          </p:cNvPr>
          <p:cNvSpPr>
            <a:spLocks noGrp="1"/>
          </p:cNvSpPr>
          <p:nvPr>
            <p:ph type="ftr" sz="quarter" idx="11"/>
          </p:nvPr>
        </p:nvSpPr>
        <p:spPr>
          <a:xfrm flipH="1">
            <a:off x="510074" y="59778"/>
            <a:ext cx="2805405" cy="365125"/>
          </a:xfrm>
        </p:spPr>
        <p:txBody>
          <a:bodyPr rtlCol="1"/>
          <a:lstStyle>
            <a:lvl1pPr rtl="1">
              <a:defRPr/>
            </a:lvl1pPr>
          </a:lstStyle>
          <a:p>
            <a:r>
              <a:rPr lang="ar"/>
              <a:t>نموذج لنص تذييل الصفحة</a:t>
            </a:r>
          </a:p>
        </p:txBody>
      </p:sp>
      <p:sp>
        <p:nvSpPr>
          <p:cNvPr id="7" name="عنصر نائب لرقم الشريحة 6">
            <a:extLst>
              <a:ext uri="{FF2B5EF4-FFF2-40B4-BE49-F238E27FC236}">
                <a16:creationId xmlns:a16="http://schemas.microsoft.com/office/drawing/2014/main" id="{B1B822F1-284A-1786-FAF2-72129E2FE64D}"/>
              </a:ext>
            </a:extLst>
          </p:cNvPr>
          <p:cNvSpPr>
            <a:spLocks noGrp="1"/>
          </p:cNvSpPr>
          <p:nvPr>
            <p:ph type="sldNum" sz="quarter" idx="12"/>
          </p:nvPr>
        </p:nvSpPr>
        <p:spPr>
          <a:xfrm flipH="1">
            <a:off x="130631" y="59778"/>
            <a:ext cx="429207" cy="365125"/>
          </a:xfrm>
        </p:spPr>
        <p:txBody>
          <a:bodyPr rtlCol="1"/>
          <a:lstStyle>
            <a:lvl1pPr rtl="1">
              <a:defRPr/>
            </a:lvl1pPr>
          </a:lstStyle>
          <a:p>
            <a:fld id="{CC057153-B650-4DEB-B370-79DDCFDCE934}" type="slidenum">
              <a:rPr lang="en-US" smtClean="0"/>
              <a:pPr/>
              <a:t>‹#›</a:t>
            </a:fld>
            <a:endParaRPr lang="en-US"/>
          </a:p>
        </p:txBody>
      </p:sp>
      <p:sp>
        <p:nvSpPr>
          <p:cNvPr id="8" name="عنصر نائب للمحتوى 7">
            <a:extLst>
              <a:ext uri="{FF2B5EF4-FFF2-40B4-BE49-F238E27FC236}">
                <a16:creationId xmlns:a16="http://schemas.microsoft.com/office/drawing/2014/main" id="{C3D15418-1E32-0501-0E66-54FC2DD08E39}"/>
              </a:ext>
            </a:extLst>
          </p:cNvPr>
          <p:cNvSpPr>
            <a:spLocks noGrp="1"/>
          </p:cNvSpPr>
          <p:nvPr>
            <p:ph sz="quarter" idx="14"/>
          </p:nvPr>
        </p:nvSpPr>
        <p:spPr>
          <a:xfrm flipH="1">
            <a:off x="441960" y="561425"/>
            <a:ext cx="7772400" cy="2240280"/>
          </a:xfrm>
        </p:spPr>
        <p:txBody>
          <a:bodyPr rtlCol="1">
            <a:noAutofit/>
          </a:bodyPr>
          <a:lstStyle>
            <a:lvl1pPr marL="285750" indent="-285750" algn="r" rtl="1">
              <a:buFont typeface="Arial" panose="020B0604020202020204" pitchFamily="34" charset="0"/>
              <a:buChar char="•"/>
              <a:defRPr sz="1800"/>
            </a:lvl1pPr>
            <a:lvl2pPr marL="514350" indent="-285750" algn="r" rtl="1">
              <a:buFont typeface="Arial" panose="020B0604020202020204" pitchFamily="34" charset="0"/>
              <a:buChar char="•"/>
              <a:defRPr sz="1600"/>
            </a:lvl2pPr>
            <a:lvl3pPr marL="742950" indent="-285750" algn="r" rtl="1">
              <a:buFont typeface="Arial" panose="020B0604020202020204" pitchFamily="34" charset="0"/>
              <a:buChar char="•"/>
              <a:defRPr sz="1400"/>
            </a:lvl3pPr>
            <a:lvl4pPr marL="857250" indent="-171450" algn="r" rtl="1">
              <a:buFont typeface="Arial" panose="020B0604020202020204" pitchFamily="34" charset="0"/>
              <a:buChar char="•"/>
              <a:defRPr sz="1200"/>
            </a:lvl4pPr>
            <a:lvl5pPr marL="1085850" indent="-171450" algn="r" rtl="1">
              <a:buFont typeface="Arial" panose="020B0604020202020204" pitchFamily="34" charset="0"/>
              <a:buChar char="•"/>
              <a:defRPr sz="1100"/>
            </a:lvl5pPr>
          </a:lstStyle>
          <a:p>
            <a:pPr lvl="0" rtl="1"/>
            <a:r>
              <a:rPr lang="ar"/>
              <a:t>انقر لتحرير أنماط النص الرئيسي</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p>
        </p:txBody>
      </p:sp>
      <p:sp>
        <p:nvSpPr>
          <p:cNvPr id="2" name="العنوان 1">
            <a:extLst>
              <a:ext uri="{FF2B5EF4-FFF2-40B4-BE49-F238E27FC236}">
                <a16:creationId xmlns:a16="http://schemas.microsoft.com/office/drawing/2014/main" id="{FAF3BB49-A328-F121-7F27-DEB7C3CC2B0F}"/>
              </a:ext>
            </a:extLst>
          </p:cNvPr>
          <p:cNvSpPr>
            <a:spLocks noGrp="1"/>
          </p:cNvSpPr>
          <p:nvPr>
            <p:ph type="title"/>
          </p:nvPr>
        </p:nvSpPr>
        <p:spPr>
          <a:xfrm flipH="1">
            <a:off x="8916649" y="2133326"/>
            <a:ext cx="2953618" cy="1892808"/>
          </a:xfrm>
        </p:spPr>
        <p:txBody>
          <a:bodyPr rtlCol="1" anchor="ctr">
            <a:noAutofit/>
          </a:bodyPr>
          <a:lstStyle>
            <a:lvl1pPr algn="r" rtl="1">
              <a:defRPr sz="4000">
                <a:solidFill>
                  <a:schemeClr val="bg1"/>
                </a:solidFill>
                <a:highlight>
                  <a:srgbClr val="000000"/>
                </a:highlight>
              </a:defRPr>
            </a:lvl1pPr>
          </a:lstStyle>
          <a:p>
            <a:pPr rtl="1"/>
            <a:r>
              <a:rPr lang="ar"/>
              <a:t>انقر لتحرير نمط العنوان الرئيسي</a:t>
            </a:r>
            <a:endParaRPr lang="en-US"/>
          </a:p>
        </p:txBody>
      </p:sp>
    </p:spTree>
    <p:extLst>
      <p:ext uri="{BB962C8B-B14F-4D97-AF65-F5344CB8AC3E}">
        <p14:creationId xmlns:p14="http://schemas.microsoft.com/office/powerpoint/2010/main" val="24661022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صورة المحتوى 15">
    <p:spTree>
      <p:nvGrpSpPr>
        <p:cNvPr id="1" name=""/>
        <p:cNvGrpSpPr/>
        <p:nvPr/>
      </p:nvGrpSpPr>
      <p:grpSpPr>
        <a:xfrm>
          <a:off x="0" y="0"/>
          <a:ext cx="0" cy="0"/>
          <a:chOff x="0" y="0"/>
          <a:chExt cx="0" cy="0"/>
        </a:xfrm>
      </p:grpSpPr>
      <p:sp>
        <p:nvSpPr>
          <p:cNvPr id="11" name="عنصر نائب للصورة 10">
            <a:extLst>
              <a:ext uri="{FF2B5EF4-FFF2-40B4-BE49-F238E27FC236}">
                <a16:creationId xmlns:a16="http://schemas.microsoft.com/office/drawing/2014/main" id="{7F8EA658-2652-6F81-1B04-D50C60A3F171}"/>
              </a:ext>
            </a:extLst>
          </p:cNvPr>
          <p:cNvSpPr>
            <a:spLocks noGrp="1"/>
          </p:cNvSpPr>
          <p:nvPr>
            <p:ph type="pic" sz="quarter" idx="13"/>
          </p:nvPr>
        </p:nvSpPr>
        <p:spPr>
          <a:xfrm flipH="1">
            <a:off x="5132835" y="1828800"/>
            <a:ext cx="6446520" cy="4425696"/>
          </a:xfrm>
          <a:blipFill>
            <a:blip r:embed="rId2">
              <a:alphaModFix amt="70000"/>
              <a:extLst>
                <a:ext uri="{28A0092B-C50C-407E-A947-70E740481C1C}">
                  <a14:useLocalDpi xmlns:a14="http://schemas.microsoft.com/office/drawing/2010/main" val="0"/>
                </a:ext>
              </a:extLst>
            </a:blip>
            <a:stretch>
              <a:fillRect/>
            </a:stretch>
          </a:blipFill>
        </p:spPr>
        <p:txBody>
          <a:bodyPr rtlCol="1"/>
          <a:lstStyle>
            <a:lvl1pPr rtl="1">
              <a:defRPr/>
            </a:lvl1pPr>
          </a:lstStyle>
          <a:p>
            <a:pPr rtl="1"/>
            <a:r>
              <a:rPr lang="ar"/>
              <a:t>انقر فوق الأيقونة لإضافة صورة</a:t>
            </a:r>
          </a:p>
        </p:txBody>
      </p:sp>
      <p:sp>
        <p:nvSpPr>
          <p:cNvPr id="5" name="عنصر نائب للتاريخ 4">
            <a:extLst>
              <a:ext uri="{FF2B5EF4-FFF2-40B4-BE49-F238E27FC236}">
                <a16:creationId xmlns:a16="http://schemas.microsoft.com/office/drawing/2014/main" id="{897D0B7E-1A60-DA52-6965-92412B1C2F9F}"/>
              </a:ext>
            </a:extLst>
          </p:cNvPr>
          <p:cNvSpPr>
            <a:spLocks noGrp="1"/>
          </p:cNvSpPr>
          <p:nvPr>
            <p:ph type="dt" sz="half" idx="10"/>
          </p:nvPr>
        </p:nvSpPr>
        <p:spPr>
          <a:xfrm flipH="1">
            <a:off x="8560526" y="6453002"/>
            <a:ext cx="3494314" cy="365125"/>
          </a:xfrm>
        </p:spPr>
        <p:txBody>
          <a:bodyPr rtlCol="1"/>
          <a:lstStyle>
            <a:lvl1pPr rtl="1">
              <a:defRPr/>
            </a:lvl1pPr>
          </a:lstStyle>
          <a:p>
            <a:r>
              <a:rPr lang="en-US"/>
              <a:t>2/24/2025</a:t>
            </a:r>
          </a:p>
        </p:txBody>
      </p:sp>
      <p:sp>
        <p:nvSpPr>
          <p:cNvPr id="6" name="عنصر نائب للتذييل 5">
            <a:extLst>
              <a:ext uri="{FF2B5EF4-FFF2-40B4-BE49-F238E27FC236}">
                <a16:creationId xmlns:a16="http://schemas.microsoft.com/office/drawing/2014/main" id="{C2BDD5A2-CE3E-3215-6DAA-F75C0D1229DA}"/>
              </a:ext>
            </a:extLst>
          </p:cNvPr>
          <p:cNvSpPr>
            <a:spLocks noGrp="1"/>
          </p:cNvSpPr>
          <p:nvPr>
            <p:ph type="ftr" sz="quarter" idx="11"/>
          </p:nvPr>
        </p:nvSpPr>
        <p:spPr>
          <a:xfrm flipH="1">
            <a:off x="510074" y="6453002"/>
            <a:ext cx="2805405" cy="365125"/>
          </a:xfrm>
        </p:spPr>
        <p:txBody>
          <a:bodyPr rtlCol="1"/>
          <a:lstStyle>
            <a:lvl1pPr rtl="1">
              <a:defRPr/>
            </a:lvl1pPr>
          </a:lstStyle>
          <a:p>
            <a:r>
              <a:rPr lang="ar"/>
              <a:t>نموذج لنص تذييل الصفحة</a:t>
            </a:r>
          </a:p>
        </p:txBody>
      </p:sp>
      <p:sp>
        <p:nvSpPr>
          <p:cNvPr id="7" name="عنصر نائب لرقم الشريحة 6">
            <a:extLst>
              <a:ext uri="{FF2B5EF4-FFF2-40B4-BE49-F238E27FC236}">
                <a16:creationId xmlns:a16="http://schemas.microsoft.com/office/drawing/2014/main" id="{B1B822F1-284A-1786-FAF2-72129E2FE64D}"/>
              </a:ext>
            </a:extLst>
          </p:cNvPr>
          <p:cNvSpPr>
            <a:spLocks noGrp="1"/>
          </p:cNvSpPr>
          <p:nvPr>
            <p:ph type="sldNum" sz="quarter" idx="12"/>
          </p:nvPr>
        </p:nvSpPr>
        <p:spPr>
          <a:xfrm flipH="1">
            <a:off x="130631" y="6453002"/>
            <a:ext cx="429207" cy="365125"/>
          </a:xfrm>
        </p:spPr>
        <p:txBody>
          <a:bodyPr rtlCol="1"/>
          <a:lstStyle>
            <a:lvl1pPr rtl="1">
              <a:defRPr/>
            </a:lvl1pPr>
          </a:lstStyle>
          <a:p>
            <a:fld id="{CC057153-B650-4DEB-B370-79DDCFDCE934}" type="slidenum">
              <a:rPr lang="en-US" smtClean="0"/>
              <a:pPr/>
              <a:t>‹#›</a:t>
            </a:fld>
            <a:endParaRPr lang="en-US"/>
          </a:p>
        </p:txBody>
      </p:sp>
      <p:sp>
        <p:nvSpPr>
          <p:cNvPr id="8" name="عنصر نائب للمحتوى 7">
            <a:extLst>
              <a:ext uri="{FF2B5EF4-FFF2-40B4-BE49-F238E27FC236}">
                <a16:creationId xmlns:a16="http://schemas.microsoft.com/office/drawing/2014/main" id="{C1897688-419F-6EB2-5CC1-DC14924E5FC3}"/>
              </a:ext>
            </a:extLst>
          </p:cNvPr>
          <p:cNvSpPr>
            <a:spLocks noGrp="1"/>
          </p:cNvSpPr>
          <p:nvPr>
            <p:ph sz="quarter" idx="14"/>
          </p:nvPr>
        </p:nvSpPr>
        <p:spPr>
          <a:xfrm flipH="1">
            <a:off x="606552" y="1828800"/>
            <a:ext cx="4023360" cy="4428871"/>
          </a:xfrm>
        </p:spPr>
        <p:txBody>
          <a:bodyPr rtlCol="1"/>
          <a:lstStyle>
            <a:lvl1pPr rtl="1">
              <a:defRPr/>
            </a:lvl1pPr>
            <a:lvl2pPr rtl="1">
              <a:defRPr/>
            </a:lvl2pPr>
            <a:lvl3pPr rtl="1">
              <a:defRPr/>
            </a:lvl3pPr>
            <a:lvl4pPr rtl="1">
              <a:defRPr/>
            </a:lvl4pPr>
            <a:lvl5pPr rtl="1">
              <a:defRPr/>
            </a:lvl5pPr>
          </a:lstStyle>
          <a:p>
            <a:pPr lvl="0" rtl="1"/>
            <a:r>
              <a:rPr lang="ar"/>
              <a:t>انقر لتحرير أنماط النص الرئيسي</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p>
        </p:txBody>
      </p:sp>
      <p:sp>
        <p:nvSpPr>
          <p:cNvPr id="2" name="العنوان 1">
            <a:extLst>
              <a:ext uri="{FF2B5EF4-FFF2-40B4-BE49-F238E27FC236}">
                <a16:creationId xmlns:a16="http://schemas.microsoft.com/office/drawing/2014/main" id="{FAF3BB49-A328-F121-7F27-DEB7C3CC2B0F}"/>
              </a:ext>
            </a:extLst>
          </p:cNvPr>
          <p:cNvSpPr>
            <a:spLocks noGrp="1"/>
          </p:cNvSpPr>
          <p:nvPr>
            <p:ph type="title"/>
          </p:nvPr>
        </p:nvSpPr>
        <p:spPr>
          <a:xfrm flipH="1">
            <a:off x="606552" y="603504"/>
            <a:ext cx="10972802" cy="970463"/>
          </a:xfrm>
        </p:spPr>
        <p:txBody>
          <a:bodyPr rtlCol="1" anchor="ctr"/>
          <a:lstStyle>
            <a:lvl1pPr algn="r" rtl="1">
              <a:defRPr>
                <a:solidFill>
                  <a:schemeClr val="tx1"/>
                </a:solidFill>
              </a:defRPr>
            </a:lvl1pPr>
          </a:lstStyle>
          <a:p>
            <a:pPr rtl="1"/>
            <a:r>
              <a:rPr lang="ar"/>
              <a:t>انقر لتحرير نمط العنوان الرئيسي</a:t>
            </a:r>
            <a:endParaRPr lang="en-US"/>
          </a:p>
        </p:txBody>
      </p:sp>
    </p:spTree>
    <p:extLst>
      <p:ext uri="{BB962C8B-B14F-4D97-AF65-F5344CB8AC3E}">
        <p14:creationId xmlns:p14="http://schemas.microsoft.com/office/powerpoint/2010/main" val="37213057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صورة المحتوى 16">
    <p:spTree>
      <p:nvGrpSpPr>
        <p:cNvPr id="1" name=""/>
        <p:cNvGrpSpPr/>
        <p:nvPr/>
      </p:nvGrpSpPr>
      <p:grpSpPr>
        <a:xfrm>
          <a:off x="0" y="0"/>
          <a:ext cx="0" cy="0"/>
          <a:chOff x="0" y="0"/>
          <a:chExt cx="0" cy="0"/>
        </a:xfrm>
      </p:grpSpPr>
      <p:sp>
        <p:nvSpPr>
          <p:cNvPr id="11" name="عنصر نائب للصورة 10">
            <a:extLst>
              <a:ext uri="{FF2B5EF4-FFF2-40B4-BE49-F238E27FC236}">
                <a16:creationId xmlns:a16="http://schemas.microsoft.com/office/drawing/2014/main" id="{7F8EA658-2652-6F81-1B04-D50C60A3F171}"/>
              </a:ext>
            </a:extLst>
          </p:cNvPr>
          <p:cNvSpPr>
            <a:spLocks noGrp="1"/>
          </p:cNvSpPr>
          <p:nvPr>
            <p:ph type="pic" sz="quarter" idx="13"/>
          </p:nvPr>
        </p:nvSpPr>
        <p:spPr>
          <a:xfrm flipH="1">
            <a:off x="6906768" y="2290890"/>
            <a:ext cx="4672584" cy="4041648"/>
          </a:xfrm>
          <a:blipFill>
            <a:blip r:embed="rId2">
              <a:alphaModFix amt="70000"/>
              <a:extLst>
                <a:ext uri="{28A0092B-C50C-407E-A947-70E740481C1C}">
                  <a14:useLocalDpi xmlns:a14="http://schemas.microsoft.com/office/drawing/2010/main" val="0"/>
                </a:ext>
              </a:extLst>
            </a:blip>
            <a:stretch>
              <a:fillRect/>
            </a:stretch>
          </a:blipFill>
        </p:spPr>
        <p:txBody>
          <a:bodyPr vert="horz" lIns="91440" tIns="0" rIns="0" bIns="0" rtlCol="1">
            <a:noAutofit/>
          </a:bodyPr>
          <a:lstStyle>
            <a:lvl1pPr algn="r" rtl="1">
              <a:defRPr lang="en-US" sz="2400" b="0" i="0"/>
            </a:lvl1pPr>
          </a:lstStyle>
          <a:p>
            <a:pPr marL="0" lvl="0" indent="0" rtl="1">
              <a:lnSpc>
                <a:spcPct val="150000"/>
              </a:lnSpc>
              <a:buFontTx/>
              <a:buNone/>
            </a:pPr>
            <a:r>
              <a:rPr lang="ar"/>
              <a:t>انقر فوق الأيقونة لإضافة صورة</a:t>
            </a:r>
          </a:p>
        </p:txBody>
      </p:sp>
      <p:sp>
        <p:nvSpPr>
          <p:cNvPr id="5" name="عنصر نائب للتاريخ 4">
            <a:extLst>
              <a:ext uri="{FF2B5EF4-FFF2-40B4-BE49-F238E27FC236}">
                <a16:creationId xmlns:a16="http://schemas.microsoft.com/office/drawing/2014/main" id="{897D0B7E-1A60-DA52-6965-92412B1C2F9F}"/>
              </a:ext>
            </a:extLst>
          </p:cNvPr>
          <p:cNvSpPr>
            <a:spLocks noGrp="1"/>
          </p:cNvSpPr>
          <p:nvPr>
            <p:ph type="dt" sz="half" idx="10"/>
          </p:nvPr>
        </p:nvSpPr>
        <p:spPr>
          <a:xfrm flipH="1">
            <a:off x="8560526" y="6453002"/>
            <a:ext cx="3494314" cy="365125"/>
          </a:xfrm>
        </p:spPr>
        <p:txBody>
          <a:bodyPr rtlCol="1"/>
          <a:lstStyle>
            <a:lvl1pPr rtl="1">
              <a:defRPr/>
            </a:lvl1pPr>
          </a:lstStyle>
          <a:p>
            <a:r>
              <a:rPr lang="en-US"/>
              <a:t>2/24/2025</a:t>
            </a:r>
          </a:p>
        </p:txBody>
      </p:sp>
      <p:sp>
        <p:nvSpPr>
          <p:cNvPr id="6" name="عنصر نائب للتذييل 5">
            <a:extLst>
              <a:ext uri="{FF2B5EF4-FFF2-40B4-BE49-F238E27FC236}">
                <a16:creationId xmlns:a16="http://schemas.microsoft.com/office/drawing/2014/main" id="{C2BDD5A2-CE3E-3215-6DAA-F75C0D1229DA}"/>
              </a:ext>
            </a:extLst>
          </p:cNvPr>
          <p:cNvSpPr>
            <a:spLocks noGrp="1"/>
          </p:cNvSpPr>
          <p:nvPr>
            <p:ph type="ftr" sz="quarter" idx="11"/>
          </p:nvPr>
        </p:nvSpPr>
        <p:spPr>
          <a:xfrm flipH="1">
            <a:off x="510074" y="6453002"/>
            <a:ext cx="2805405" cy="365125"/>
          </a:xfrm>
        </p:spPr>
        <p:txBody>
          <a:bodyPr rtlCol="1"/>
          <a:lstStyle>
            <a:lvl1pPr rtl="1">
              <a:defRPr/>
            </a:lvl1pPr>
          </a:lstStyle>
          <a:p>
            <a:r>
              <a:rPr lang="ar"/>
              <a:t>نموذج لنص تذييل الصفحة</a:t>
            </a:r>
          </a:p>
        </p:txBody>
      </p:sp>
      <p:sp>
        <p:nvSpPr>
          <p:cNvPr id="7" name="عنصر نائب لرقم الشريحة 6">
            <a:extLst>
              <a:ext uri="{FF2B5EF4-FFF2-40B4-BE49-F238E27FC236}">
                <a16:creationId xmlns:a16="http://schemas.microsoft.com/office/drawing/2014/main" id="{B1B822F1-284A-1786-FAF2-72129E2FE64D}"/>
              </a:ext>
            </a:extLst>
          </p:cNvPr>
          <p:cNvSpPr>
            <a:spLocks noGrp="1"/>
          </p:cNvSpPr>
          <p:nvPr>
            <p:ph type="sldNum" sz="quarter" idx="12"/>
          </p:nvPr>
        </p:nvSpPr>
        <p:spPr>
          <a:xfrm flipH="1">
            <a:off x="130631" y="6453002"/>
            <a:ext cx="429207" cy="365125"/>
          </a:xfrm>
        </p:spPr>
        <p:txBody>
          <a:bodyPr rtlCol="1"/>
          <a:lstStyle>
            <a:lvl1pPr rtl="1">
              <a:defRPr/>
            </a:lvl1pPr>
          </a:lstStyle>
          <a:p>
            <a:fld id="{CC057153-B650-4DEB-B370-79DDCFDCE934}" type="slidenum">
              <a:rPr lang="en-US" smtClean="0"/>
              <a:pPr/>
              <a:t>‹#›</a:t>
            </a:fld>
            <a:endParaRPr lang="en-US"/>
          </a:p>
        </p:txBody>
      </p:sp>
      <p:sp>
        <p:nvSpPr>
          <p:cNvPr id="8" name="عنصر نائب للمحتوى 7">
            <a:extLst>
              <a:ext uri="{FF2B5EF4-FFF2-40B4-BE49-F238E27FC236}">
                <a16:creationId xmlns:a16="http://schemas.microsoft.com/office/drawing/2014/main" id="{8BAC3300-BF12-B200-9F06-8D5AC45CB7EF}"/>
              </a:ext>
            </a:extLst>
          </p:cNvPr>
          <p:cNvSpPr>
            <a:spLocks noGrp="1"/>
          </p:cNvSpPr>
          <p:nvPr>
            <p:ph sz="quarter" idx="14"/>
          </p:nvPr>
        </p:nvSpPr>
        <p:spPr>
          <a:xfrm flipH="1">
            <a:off x="510075" y="549275"/>
            <a:ext cx="5585925" cy="5783263"/>
          </a:xfrm>
        </p:spPr>
        <p:txBody>
          <a:bodyPr rtlCol="1"/>
          <a:lstStyle>
            <a:lvl1pPr rtl="1">
              <a:defRPr/>
            </a:lvl1pPr>
            <a:lvl2pPr rtl="1">
              <a:defRPr/>
            </a:lvl2pPr>
            <a:lvl3pPr rtl="1">
              <a:defRPr/>
            </a:lvl3pPr>
            <a:lvl4pPr rtl="1">
              <a:defRPr/>
            </a:lvl4pPr>
            <a:lvl5pPr rtl="1">
              <a:defRPr/>
            </a:lvl5pPr>
          </a:lstStyle>
          <a:p>
            <a:pPr lvl="0" rtl="1"/>
            <a:r>
              <a:rPr lang="ar"/>
              <a:t>انقر لتحرير أنماط النص الرئيسي</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p>
        </p:txBody>
      </p:sp>
      <p:sp>
        <p:nvSpPr>
          <p:cNvPr id="2" name="العنوان 1">
            <a:extLst>
              <a:ext uri="{FF2B5EF4-FFF2-40B4-BE49-F238E27FC236}">
                <a16:creationId xmlns:a16="http://schemas.microsoft.com/office/drawing/2014/main" id="{FAF3BB49-A328-F121-7F27-DEB7C3CC2B0F}"/>
              </a:ext>
            </a:extLst>
          </p:cNvPr>
          <p:cNvSpPr>
            <a:spLocks noGrp="1"/>
          </p:cNvSpPr>
          <p:nvPr>
            <p:ph type="title"/>
          </p:nvPr>
        </p:nvSpPr>
        <p:spPr>
          <a:xfrm flipH="1">
            <a:off x="6906768" y="548638"/>
            <a:ext cx="4672584" cy="2492735"/>
          </a:xfrm>
        </p:spPr>
        <p:txBody>
          <a:bodyPr rtlCol="1" anchor="b">
            <a:noAutofit/>
          </a:bodyPr>
          <a:lstStyle>
            <a:lvl1pPr algn="r" rtl="1">
              <a:defRPr sz="4000">
                <a:solidFill>
                  <a:schemeClr val="bg1"/>
                </a:solidFill>
                <a:highlight>
                  <a:srgbClr val="000000"/>
                </a:highlight>
              </a:defRPr>
            </a:lvl1pPr>
          </a:lstStyle>
          <a:p>
            <a:pPr rtl="1"/>
            <a:r>
              <a:rPr lang="ar"/>
              <a:t>انقر لتحرير نمط العنوان الرئيسي</a:t>
            </a:r>
            <a:endParaRPr lang="en-US"/>
          </a:p>
        </p:txBody>
      </p:sp>
    </p:spTree>
    <p:extLst>
      <p:ext uri="{BB962C8B-B14F-4D97-AF65-F5344CB8AC3E}">
        <p14:creationId xmlns:p14="http://schemas.microsoft.com/office/powerpoint/2010/main" val="28203969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صورة المحتوى 17">
    <p:spTree>
      <p:nvGrpSpPr>
        <p:cNvPr id="1" name=""/>
        <p:cNvGrpSpPr/>
        <p:nvPr/>
      </p:nvGrpSpPr>
      <p:grpSpPr>
        <a:xfrm>
          <a:off x="0" y="0"/>
          <a:ext cx="0" cy="0"/>
          <a:chOff x="0" y="0"/>
          <a:chExt cx="0" cy="0"/>
        </a:xfrm>
      </p:grpSpPr>
      <p:sp>
        <p:nvSpPr>
          <p:cNvPr id="11" name="عنصر نائب للصورة 10">
            <a:extLst>
              <a:ext uri="{FF2B5EF4-FFF2-40B4-BE49-F238E27FC236}">
                <a16:creationId xmlns:a16="http://schemas.microsoft.com/office/drawing/2014/main" id="{7F8EA658-2652-6F81-1B04-D50C60A3F171}"/>
              </a:ext>
            </a:extLst>
          </p:cNvPr>
          <p:cNvSpPr>
            <a:spLocks noGrp="1"/>
          </p:cNvSpPr>
          <p:nvPr>
            <p:ph type="pic" sz="quarter" idx="13"/>
          </p:nvPr>
        </p:nvSpPr>
        <p:spPr>
          <a:xfrm flipH="1">
            <a:off x="7970303" y="2295144"/>
            <a:ext cx="3490176" cy="4041648"/>
          </a:xfrm>
          <a:blipFill>
            <a:blip r:embed="rId2">
              <a:alphaModFix amt="70000"/>
              <a:extLst>
                <a:ext uri="{28A0092B-C50C-407E-A947-70E740481C1C}">
                  <a14:useLocalDpi xmlns:a14="http://schemas.microsoft.com/office/drawing/2010/main" val="0"/>
                </a:ext>
              </a:extLst>
            </a:blip>
            <a:stretch>
              <a:fillRect/>
            </a:stretch>
          </a:blipFill>
        </p:spPr>
        <p:txBody>
          <a:bodyPr vert="horz" lIns="91440" tIns="0" rIns="0" bIns="0" rtlCol="1">
            <a:noAutofit/>
          </a:bodyPr>
          <a:lstStyle>
            <a:lvl1pPr algn="r" rtl="1">
              <a:defRPr lang="en-US" sz="2400" b="0" i="0"/>
            </a:lvl1pPr>
          </a:lstStyle>
          <a:p>
            <a:pPr marL="0" lvl="0" indent="0" rtl="1">
              <a:lnSpc>
                <a:spcPct val="150000"/>
              </a:lnSpc>
              <a:buFontTx/>
              <a:buNone/>
            </a:pPr>
            <a:r>
              <a:rPr lang="ar"/>
              <a:t>انقر فوق الأيقونة لإضافة صورة</a:t>
            </a:r>
          </a:p>
        </p:txBody>
      </p:sp>
      <p:sp>
        <p:nvSpPr>
          <p:cNvPr id="5" name="عنصر نائب للتاريخ 4">
            <a:extLst>
              <a:ext uri="{FF2B5EF4-FFF2-40B4-BE49-F238E27FC236}">
                <a16:creationId xmlns:a16="http://schemas.microsoft.com/office/drawing/2014/main" id="{897D0B7E-1A60-DA52-6965-92412B1C2F9F}"/>
              </a:ext>
            </a:extLst>
          </p:cNvPr>
          <p:cNvSpPr>
            <a:spLocks noGrp="1"/>
          </p:cNvSpPr>
          <p:nvPr>
            <p:ph type="dt" sz="half" idx="10"/>
          </p:nvPr>
        </p:nvSpPr>
        <p:spPr>
          <a:xfrm flipH="1">
            <a:off x="8560526" y="6453002"/>
            <a:ext cx="3494314" cy="365125"/>
          </a:xfrm>
        </p:spPr>
        <p:txBody>
          <a:bodyPr rtlCol="1"/>
          <a:lstStyle>
            <a:lvl1pPr rtl="1">
              <a:defRPr/>
            </a:lvl1pPr>
          </a:lstStyle>
          <a:p>
            <a:r>
              <a:rPr lang="en-US"/>
              <a:t>2/24/2025</a:t>
            </a:r>
          </a:p>
        </p:txBody>
      </p:sp>
      <p:sp>
        <p:nvSpPr>
          <p:cNvPr id="6" name="عنصر نائب للتذييل 5">
            <a:extLst>
              <a:ext uri="{FF2B5EF4-FFF2-40B4-BE49-F238E27FC236}">
                <a16:creationId xmlns:a16="http://schemas.microsoft.com/office/drawing/2014/main" id="{C2BDD5A2-CE3E-3215-6DAA-F75C0D1229DA}"/>
              </a:ext>
            </a:extLst>
          </p:cNvPr>
          <p:cNvSpPr>
            <a:spLocks noGrp="1"/>
          </p:cNvSpPr>
          <p:nvPr>
            <p:ph type="ftr" sz="quarter" idx="11"/>
          </p:nvPr>
        </p:nvSpPr>
        <p:spPr>
          <a:xfrm flipH="1">
            <a:off x="510074" y="6453002"/>
            <a:ext cx="2805405" cy="365125"/>
          </a:xfrm>
        </p:spPr>
        <p:txBody>
          <a:bodyPr rtlCol="1"/>
          <a:lstStyle>
            <a:lvl1pPr rtl="1">
              <a:defRPr/>
            </a:lvl1pPr>
          </a:lstStyle>
          <a:p>
            <a:r>
              <a:rPr lang="ar"/>
              <a:t>نموذج لنص تذييل الصفحة</a:t>
            </a:r>
          </a:p>
        </p:txBody>
      </p:sp>
      <p:sp>
        <p:nvSpPr>
          <p:cNvPr id="7" name="عنصر نائب لرقم الشريحة 6">
            <a:extLst>
              <a:ext uri="{FF2B5EF4-FFF2-40B4-BE49-F238E27FC236}">
                <a16:creationId xmlns:a16="http://schemas.microsoft.com/office/drawing/2014/main" id="{B1B822F1-284A-1786-FAF2-72129E2FE64D}"/>
              </a:ext>
            </a:extLst>
          </p:cNvPr>
          <p:cNvSpPr>
            <a:spLocks noGrp="1"/>
          </p:cNvSpPr>
          <p:nvPr>
            <p:ph type="sldNum" sz="quarter" idx="12"/>
          </p:nvPr>
        </p:nvSpPr>
        <p:spPr>
          <a:xfrm flipH="1">
            <a:off x="130631" y="6453002"/>
            <a:ext cx="429207" cy="365125"/>
          </a:xfrm>
        </p:spPr>
        <p:txBody>
          <a:bodyPr rtlCol="1"/>
          <a:lstStyle>
            <a:lvl1pPr rtl="1">
              <a:defRPr/>
            </a:lvl1pPr>
          </a:lstStyle>
          <a:p>
            <a:fld id="{CC057153-B650-4DEB-B370-79DDCFDCE934}" type="slidenum">
              <a:rPr lang="en-US" smtClean="0"/>
              <a:pPr/>
              <a:t>‹#›</a:t>
            </a:fld>
            <a:endParaRPr lang="en-US"/>
          </a:p>
        </p:txBody>
      </p:sp>
      <p:sp>
        <p:nvSpPr>
          <p:cNvPr id="8" name="عنصر نائب للمحتوى 7">
            <a:extLst>
              <a:ext uri="{FF2B5EF4-FFF2-40B4-BE49-F238E27FC236}">
                <a16:creationId xmlns:a16="http://schemas.microsoft.com/office/drawing/2014/main" id="{83F7B03F-5EDA-605B-1A2E-F48896E48939}"/>
              </a:ext>
            </a:extLst>
          </p:cNvPr>
          <p:cNvSpPr>
            <a:spLocks noGrp="1"/>
          </p:cNvSpPr>
          <p:nvPr>
            <p:ph sz="quarter" idx="14"/>
          </p:nvPr>
        </p:nvSpPr>
        <p:spPr>
          <a:xfrm flipH="1">
            <a:off x="614362" y="549275"/>
            <a:ext cx="6561138" cy="5759450"/>
          </a:xfrm>
        </p:spPr>
        <p:txBody>
          <a:bodyPr rtlCol="1"/>
          <a:lstStyle>
            <a:lvl1pPr rtl="1">
              <a:defRPr/>
            </a:lvl1pPr>
            <a:lvl2pPr rtl="1">
              <a:defRPr/>
            </a:lvl2pPr>
            <a:lvl3pPr rtl="1">
              <a:defRPr/>
            </a:lvl3pPr>
            <a:lvl4pPr rtl="1">
              <a:defRPr/>
            </a:lvl4pPr>
            <a:lvl5pPr rtl="1">
              <a:defRPr/>
            </a:lvl5pPr>
          </a:lstStyle>
          <a:p>
            <a:pPr lvl="0" rtl="1"/>
            <a:r>
              <a:rPr lang="ar"/>
              <a:t>انقر لتحرير أنماط النص الرئيسي</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p>
        </p:txBody>
      </p:sp>
      <p:sp>
        <p:nvSpPr>
          <p:cNvPr id="2" name="العنوان 1">
            <a:extLst>
              <a:ext uri="{FF2B5EF4-FFF2-40B4-BE49-F238E27FC236}">
                <a16:creationId xmlns:a16="http://schemas.microsoft.com/office/drawing/2014/main" id="{FAF3BB49-A328-F121-7F27-DEB7C3CC2B0F}"/>
              </a:ext>
            </a:extLst>
          </p:cNvPr>
          <p:cNvSpPr>
            <a:spLocks noGrp="1"/>
          </p:cNvSpPr>
          <p:nvPr>
            <p:ph type="title"/>
          </p:nvPr>
        </p:nvSpPr>
        <p:spPr>
          <a:xfrm flipH="1">
            <a:off x="7970303" y="549275"/>
            <a:ext cx="3657603" cy="2472817"/>
          </a:xfrm>
        </p:spPr>
        <p:txBody>
          <a:bodyPr rtlCol="1" anchor="b">
            <a:noAutofit/>
          </a:bodyPr>
          <a:lstStyle>
            <a:lvl1pPr algn="r" rtl="1">
              <a:defRPr sz="4000">
                <a:solidFill>
                  <a:schemeClr val="bg1"/>
                </a:solidFill>
                <a:highlight>
                  <a:srgbClr val="000000"/>
                </a:highlight>
              </a:defRPr>
            </a:lvl1pPr>
          </a:lstStyle>
          <a:p>
            <a:pPr rtl="1"/>
            <a:r>
              <a:rPr lang="ar"/>
              <a:t>انقر لتحرير نمط العنوان الرئيسي</a:t>
            </a:r>
            <a:endParaRPr lang="en-US"/>
          </a:p>
        </p:txBody>
      </p:sp>
    </p:spTree>
    <p:extLst>
      <p:ext uri="{BB962C8B-B14F-4D97-AF65-F5344CB8AC3E}">
        <p14:creationId xmlns:p14="http://schemas.microsoft.com/office/powerpoint/2010/main" val="18929476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الرقم الكبير 1">
    <p:spTree>
      <p:nvGrpSpPr>
        <p:cNvPr id="1" name=""/>
        <p:cNvGrpSpPr/>
        <p:nvPr/>
      </p:nvGrpSpPr>
      <p:grpSpPr>
        <a:xfrm>
          <a:off x="0" y="0"/>
          <a:ext cx="0" cy="0"/>
          <a:chOff x="0" y="0"/>
          <a:chExt cx="0" cy="0"/>
        </a:xfrm>
      </p:grpSpPr>
      <p:sp>
        <p:nvSpPr>
          <p:cNvPr id="4" name="عنصر نائب للتاريخ 3">
            <a:extLst>
              <a:ext uri="{FF2B5EF4-FFF2-40B4-BE49-F238E27FC236}">
                <a16:creationId xmlns:a16="http://schemas.microsoft.com/office/drawing/2014/main" id="{EAE2DAFA-435E-AAF9-8B67-495E5AFDCD91}"/>
              </a:ext>
            </a:extLst>
          </p:cNvPr>
          <p:cNvSpPr>
            <a:spLocks noGrp="1"/>
          </p:cNvSpPr>
          <p:nvPr>
            <p:ph type="dt" sz="half" idx="10"/>
          </p:nvPr>
        </p:nvSpPr>
        <p:spPr>
          <a:xfrm flipH="1">
            <a:off x="8560526" y="6453002"/>
            <a:ext cx="3494314" cy="365125"/>
          </a:xfrm>
        </p:spPr>
        <p:txBody>
          <a:bodyPr rtlCol="1"/>
          <a:lstStyle>
            <a:lvl1pPr rtl="1">
              <a:defRPr/>
            </a:lvl1pPr>
          </a:lstStyle>
          <a:p>
            <a:r>
              <a:rPr lang="en-US"/>
              <a:t>2/24/2025</a:t>
            </a:r>
          </a:p>
        </p:txBody>
      </p:sp>
      <p:sp>
        <p:nvSpPr>
          <p:cNvPr id="5" name="عنصر نائب للتذييل 4">
            <a:extLst>
              <a:ext uri="{FF2B5EF4-FFF2-40B4-BE49-F238E27FC236}">
                <a16:creationId xmlns:a16="http://schemas.microsoft.com/office/drawing/2014/main" id="{5B407A58-3351-E479-1A0C-2FF49FA42707}"/>
              </a:ext>
            </a:extLst>
          </p:cNvPr>
          <p:cNvSpPr>
            <a:spLocks noGrp="1"/>
          </p:cNvSpPr>
          <p:nvPr>
            <p:ph type="ftr" sz="quarter" idx="11"/>
          </p:nvPr>
        </p:nvSpPr>
        <p:spPr>
          <a:xfrm flipH="1">
            <a:off x="510074" y="6453002"/>
            <a:ext cx="2805405" cy="365125"/>
          </a:xfrm>
        </p:spPr>
        <p:txBody>
          <a:bodyPr rtlCol="1"/>
          <a:lstStyle>
            <a:lvl1pPr rtl="1">
              <a:defRPr/>
            </a:lvl1pPr>
          </a:lstStyle>
          <a:p>
            <a:r>
              <a:rPr lang="ar"/>
              <a:t>نموذج لنص تذييل الصفحة</a:t>
            </a:r>
          </a:p>
        </p:txBody>
      </p:sp>
      <p:sp>
        <p:nvSpPr>
          <p:cNvPr id="6" name="عنصر نائب لرقم الشريحة 5">
            <a:extLst>
              <a:ext uri="{FF2B5EF4-FFF2-40B4-BE49-F238E27FC236}">
                <a16:creationId xmlns:a16="http://schemas.microsoft.com/office/drawing/2014/main" id="{81789E10-2433-2ECB-9C92-571B583A4CF1}"/>
              </a:ext>
            </a:extLst>
          </p:cNvPr>
          <p:cNvSpPr>
            <a:spLocks noGrp="1"/>
          </p:cNvSpPr>
          <p:nvPr>
            <p:ph type="sldNum" sz="quarter" idx="12"/>
          </p:nvPr>
        </p:nvSpPr>
        <p:spPr>
          <a:xfrm flipH="1">
            <a:off x="130631" y="6453002"/>
            <a:ext cx="429207" cy="365125"/>
          </a:xfrm>
        </p:spPr>
        <p:txBody>
          <a:bodyPr rtlCol="1"/>
          <a:lstStyle>
            <a:lvl1pPr rtl="1">
              <a:defRPr/>
            </a:lvl1pPr>
          </a:lstStyle>
          <a:p>
            <a:fld id="{CC057153-B650-4DEB-B370-79DDCFDCE934}" type="slidenum">
              <a:rPr lang="en-US" smtClean="0"/>
              <a:pPr/>
              <a:t>‹#›</a:t>
            </a:fld>
            <a:endParaRPr lang="en-US"/>
          </a:p>
        </p:txBody>
      </p:sp>
      <p:sp>
        <p:nvSpPr>
          <p:cNvPr id="3" name="عنوان فرعي 2">
            <a:extLst>
              <a:ext uri="{FF2B5EF4-FFF2-40B4-BE49-F238E27FC236}">
                <a16:creationId xmlns:a16="http://schemas.microsoft.com/office/drawing/2014/main" id="{2BDC76B8-60F6-62D3-9F73-E81662203017}"/>
              </a:ext>
            </a:extLst>
          </p:cNvPr>
          <p:cNvSpPr>
            <a:spLocks noGrp="1"/>
          </p:cNvSpPr>
          <p:nvPr>
            <p:ph type="subTitle" idx="1"/>
          </p:nvPr>
        </p:nvSpPr>
        <p:spPr>
          <a:xfrm flipH="1">
            <a:off x="5599176" y="4957012"/>
            <a:ext cx="5897880" cy="1114604"/>
          </a:xfrm>
        </p:spPr>
        <p:txBody>
          <a:bodyPr rtlCol="1" anchor="t">
            <a:normAutofit/>
          </a:bodyPr>
          <a:lstStyle>
            <a:lvl1pPr marL="0" indent="0" algn="r" rtl="1">
              <a:buNone/>
              <a:defRPr sz="2800" cap="none" baseline="0">
                <a:solidFill>
                  <a:schemeClr val="tx1"/>
                </a:solidFill>
              </a:defRPr>
            </a:lvl1pPr>
            <a:lvl2pPr marL="457200" indent="0" algn="ctr" rtl="1">
              <a:buNone/>
              <a:defRPr sz="2000"/>
            </a:lvl2pPr>
            <a:lvl3pPr marL="914400" indent="0" algn="ctr" rtl="1">
              <a:buNone/>
              <a:defRPr sz="1800"/>
            </a:lvl3pPr>
            <a:lvl4pPr marL="1371600" indent="0" algn="ctr" rtl="1">
              <a:buNone/>
              <a:defRPr sz="1600"/>
            </a:lvl4pPr>
            <a:lvl5pPr marL="1828800" indent="0" algn="ctr" rtl="1">
              <a:buNone/>
              <a:defRPr sz="1600"/>
            </a:lvl5pPr>
            <a:lvl6pPr marL="2286000" indent="0" algn="ctr" rtl="1">
              <a:buNone/>
              <a:defRPr sz="1600"/>
            </a:lvl6pPr>
            <a:lvl7pPr marL="2743200" indent="0" algn="ctr" rtl="1">
              <a:buNone/>
              <a:defRPr sz="1600"/>
            </a:lvl7pPr>
            <a:lvl8pPr marL="3200400" indent="0" algn="ctr" rtl="1">
              <a:buNone/>
              <a:defRPr sz="1600"/>
            </a:lvl8pPr>
            <a:lvl9pPr marL="3657600" indent="0" algn="ctr" rtl="1">
              <a:buNone/>
              <a:defRPr sz="1600"/>
            </a:lvl9pPr>
          </a:lstStyle>
          <a:p>
            <a:pPr rtl="1"/>
            <a:r>
              <a:rPr lang="ar"/>
              <a:t>انقر لتحرير نمط العنوان الثانوي الرئيسي</a:t>
            </a:r>
            <a:endParaRPr lang="en-US"/>
          </a:p>
        </p:txBody>
      </p:sp>
      <p:sp>
        <p:nvSpPr>
          <p:cNvPr id="2" name="العنوان 1">
            <a:extLst>
              <a:ext uri="{FF2B5EF4-FFF2-40B4-BE49-F238E27FC236}">
                <a16:creationId xmlns:a16="http://schemas.microsoft.com/office/drawing/2014/main" id="{E4336E9A-8E96-CD8C-7598-F87632CD81CF}"/>
              </a:ext>
            </a:extLst>
          </p:cNvPr>
          <p:cNvSpPr>
            <a:spLocks noGrp="1"/>
          </p:cNvSpPr>
          <p:nvPr>
            <p:ph type="ctrTitle" hasCustomPrompt="1"/>
          </p:nvPr>
        </p:nvSpPr>
        <p:spPr>
          <a:xfrm flipH="1">
            <a:off x="826008" y="566928"/>
            <a:ext cx="10826496" cy="4334256"/>
          </a:xfrm>
        </p:spPr>
        <p:txBody>
          <a:bodyPr rtlCol="1" anchor="b">
            <a:normAutofit/>
          </a:bodyPr>
          <a:lstStyle>
            <a:lvl1pPr algn="r" rtl="1">
              <a:defRPr sz="23200">
                <a:solidFill>
                  <a:schemeClr val="bg1"/>
                </a:solidFill>
                <a:highlight>
                  <a:srgbClr val="000000"/>
                </a:highlight>
              </a:defRPr>
            </a:lvl1pPr>
          </a:lstStyle>
          <a:p>
            <a:pPr rtl="1"/>
            <a:r>
              <a:rPr lang="ar"/>
              <a:t>##%</a:t>
            </a:r>
          </a:p>
        </p:txBody>
      </p:sp>
    </p:spTree>
    <p:extLst>
      <p:ext uri="{BB962C8B-B14F-4D97-AF65-F5344CB8AC3E}">
        <p14:creationId xmlns:p14="http://schemas.microsoft.com/office/powerpoint/2010/main" val="1035309303"/>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الرقم الكبير 2">
    <p:spTree>
      <p:nvGrpSpPr>
        <p:cNvPr id="1" name=""/>
        <p:cNvGrpSpPr/>
        <p:nvPr/>
      </p:nvGrpSpPr>
      <p:grpSpPr>
        <a:xfrm>
          <a:off x="0" y="0"/>
          <a:ext cx="0" cy="0"/>
          <a:chOff x="0" y="0"/>
          <a:chExt cx="0" cy="0"/>
        </a:xfrm>
      </p:grpSpPr>
      <p:sp>
        <p:nvSpPr>
          <p:cNvPr id="4" name="عنصر نائب للتاريخ 3">
            <a:extLst>
              <a:ext uri="{FF2B5EF4-FFF2-40B4-BE49-F238E27FC236}">
                <a16:creationId xmlns:a16="http://schemas.microsoft.com/office/drawing/2014/main" id="{EAE2DAFA-435E-AAF9-8B67-495E5AFDCD91}"/>
              </a:ext>
            </a:extLst>
          </p:cNvPr>
          <p:cNvSpPr>
            <a:spLocks noGrp="1"/>
          </p:cNvSpPr>
          <p:nvPr>
            <p:ph type="dt" sz="half" idx="10"/>
          </p:nvPr>
        </p:nvSpPr>
        <p:spPr>
          <a:xfrm flipH="1">
            <a:off x="8560526" y="6453002"/>
            <a:ext cx="3494314" cy="365125"/>
          </a:xfrm>
        </p:spPr>
        <p:txBody>
          <a:bodyPr rtlCol="1"/>
          <a:lstStyle>
            <a:lvl1pPr rtl="1">
              <a:defRPr/>
            </a:lvl1pPr>
          </a:lstStyle>
          <a:p>
            <a:r>
              <a:rPr lang="en-US"/>
              <a:t>2/24/2025</a:t>
            </a:r>
          </a:p>
        </p:txBody>
      </p:sp>
      <p:sp>
        <p:nvSpPr>
          <p:cNvPr id="5" name="عنصر نائب للتذييل 4">
            <a:extLst>
              <a:ext uri="{FF2B5EF4-FFF2-40B4-BE49-F238E27FC236}">
                <a16:creationId xmlns:a16="http://schemas.microsoft.com/office/drawing/2014/main" id="{5B407A58-3351-E479-1A0C-2FF49FA42707}"/>
              </a:ext>
            </a:extLst>
          </p:cNvPr>
          <p:cNvSpPr>
            <a:spLocks noGrp="1"/>
          </p:cNvSpPr>
          <p:nvPr>
            <p:ph type="ftr" sz="quarter" idx="11"/>
          </p:nvPr>
        </p:nvSpPr>
        <p:spPr>
          <a:xfrm flipH="1">
            <a:off x="510074" y="6453002"/>
            <a:ext cx="2805405" cy="365125"/>
          </a:xfrm>
        </p:spPr>
        <p:txBody>
          <a:bodyPr rtlCol="1"/>
          <a:lstStyle>
            <a:lvl1pPr rtl="1">
              <a:defRPr/>
            </a:lvl1pPr>
          </a:lstStyle>
          <a:p>
            <a:r>
              <a:rPr lang="ar"/>
              <a:t>نموذج لنص تذييل الصفحة</a:t>
            </a:r>
          </a:p>
        </p:txBody>
      </p:sp>
      <p:sp>
        <p:nvSpPr>
          <p:cNvPr id="6" name="عنصر نائب لرقم الشريحة 5">
            <a:extLst>
              <a:ext uri="{FF2B5EF4-FFF2-40B4-BE49-F238E27FC236}">
                <a16:creationId xmlns:a16="http://schemas.microsoft.com/office/drawing/2014/main" id="{81789E10-2433-2ECB-9C92-571B583A4CF1}"/>
              </a:ext>
            </a:extLst>
          </p:cNvPr>
          <p:cNvSpPr>
            <a:spLocks noGrp="1"/>
          </p:cNvSpPr>
          <p:nvPr>
            <p:ph type="sldNum" sz="quarter" idx="12"/>
          </p:nvPr>
        </p:nvSpPr>
        <p:spPr>
          <a:xfrm flipH="1">
            <a:off x="130631" y="6453002"/>
            <a:ext cx="429207" cy="365125"/>
          </a:xfrm>
        </p:spPr>
        <p:txBody>
          <a:bodyPr rtlCol="1"/>
          <a:lstStyle>
            <a:lvl1pPr rtl="1">
              <a:defRPr/>
            </a:lvl1pPr>
          </a:lstStyle>
          <a:p>
            <a:fld id="{CC057153-B650-4DEB-B370-79DDCFDCE934}" type="slidenum">
              <a:rPr lang="en-US" smtClean="0"/>
              <a:pPr/>
              <a:t>‹#›</a:t>
            </a:fld>
            <a:endParaRPr lang="en-US"/>
          </a:p>
        </p:txBody>
      </p:sp>
      <p:sp>
        <p:nvSpPr>
          <p:cNvPr id="3" name="عنوان فرعي 2">
            <a:extLst>
              <a:ext uri="{FF2B5EF4-FFF2-40B4-BE49-F238E27FC236}">
                <a16:creationId xmlns:a16="http://schemas.microsoft.com/office/drawing/2014/main" id="{2BDC76B8-60F6-62D3-9F73-E81662203017}"/>
              </a:ext>
            </a:extLst>
          </p:cNvPr>
          <p:cNvSpPr>
            <a:spLocks noGrp="1"/>
          </p:cNvSpPr>
          <p:nvPr>
            <p:ph type="subTitle" idx="1"/>
          </p:nvPr>
        </p:nvSpPr>
        <p:spPr>
          <a:xfrm flipH="1">
            <a:off x="2289048" y="4809744"/>
            <a:ext cx="7525512" cy="1545336"/>
          </a:xfrm>
        </p:spPr>
        <p:txBody>
          <a:bodyPr rtlCol="1" anchor="t">
            <a:normAutofit/>
          </a:bodyPr>
          <a:lstStyle>
            <a:lvl1pPr marL="0" indent="0" algn="ctr" rtl="1">
              <a:buNone/>
              <a:defRPr sz="2800" cap="none" baseline="0">
                <a:solidFill>
                  <a:schemeClr val="tx1"/>
                </a:solidFill>
              </a:defRPr>
            </a:lvl1pPr>
            <a:lvl2pPr marL="457200" indent="0" algn="ctr" rtl="1">
              <a:buNone/>
              <a:defRPr sz="2000"/>
            </a:lvl2pPr>
            <a:lvl3pPr marL="914400" indent="0" algn="ctr" rtl="1">
              <a:buNone/>
              <a:defRPr sz="1800"/>
            </a:lvl3pPr>
            <a:lvl4pPr marL="1371600" indent="0" algn="ctr" rtl="1">
              <a:buNone/>
              <a:defRPr sz="1600"/>
            </a:lvl4pPr>
            <a:lvl5pPr marL="1828800" indent="0" algn="ctr" rtl="1">
              <a:buNone/>
              <a:defRPr sz="1600"/>
            </a:lvl5pPr>
            <a:lvl6pPr marL="2286000" indent="0" algn="ctr" rtl="1">
              <a:buNone/>
              <a:defRPr sz="1600"/>
            </a:lvl6pPr>
            <a:lvl7pPr marL="2743200" indent="0" algn="ctr" rtl="1">
              <a:buNone/>
              <a:defRPr sz="1600"/>
            </a:lvl7pPr>
            <a:lvl8pPr marL="3200400" indent="0" algn="ctr" rtl="1">
              <a:buNone/>
              <a:defRPr sz="1600"/>
            </a:lvl8pPr>
            <a:lvl9pPr marL="3657600" indent="0" algn="ctr" rtl="1">
              <a:buNone/>
              <a:defRPr sz="1600"/>
            </a:lvl9pPr>
          </a:lstStyle>
          <a:p>
            <a:pPr rtl="1"/>
            <a:r>
              <a:rPr lang="ar"/>
              <a:t>انقر لتحرير نمط العنوان الثانوي الرئيسي</a:t>
            </a:r>
          </a:p>
        </p:txBody>
      </p:sp>
      <p:sp>
        <p:nvSpPr>
          <p:cNvPr id="2" name="العنوان 1">
            <a:extLst>
              <a:ext uri="{FF2B5EF4-FFF2-40B4-BE49-F238E27FC236}">
                <a16:creationId xmlns:a16="http://schemas.microsoft.com/office/drawing/2014/main" id="{E4336E9A-8E96-CD8C-7598-F87632CD81CF}"/>
              </a:ext>
            </a:extLst>
          </p:cNvPr>
          <p:cNvSpPr>
            <a:spLocks noGrp="1"/>
          </p:cNvSpPr>
          <p:nvPr>
            <p:ph type="ctrTitle" hasCustomPrompt="1"/>
          </p:nvPr>
        </p:nvSpPr>
        <p:spPr>
          <a:xfrm flipH="1">
            <a:off x="826008" y="603504"/>
            <a:ext cx="10543032" cy="4206240"/>
          </a:xfrm>
        </p:spPr>
        <p:txBody>
          <a:bodyPr rtlCol="1" anchor="b">
            <a:normAutofit/>
          </a:bodyPr>
          <a:lstStyle>
            <a:lvl1pPr algn="ctr" rtl="1">
              <a:defRPr sz="23200">
                <a:solidFill>
                  <a:schemeClr val="bg1"/>
                </a:solidFill>
                <a:highlight>
                  <a:srgbClr val="000000"/>
                </a:highlight>
              </a:defRPr>
            </a:lvl1pPr>
          </a:lstStyle>
          <a:p>
            <a:pPr rtl="1"/>
            <a:r>
              <a:rPr lang="ar"/>
              <a:t>##%</a:t>
            </a:r>
          </a:p>
        </p:txBody>
      </p:sp>
    </p:spTree>
    <p:extLst>
      <p:ext uri="{BB962C8B-B14F-4D97-AF65-F5344CB8AC3E}">
        <p14:creationId xmlns:p14="http://schemas.microsoft.com/office/powerpoint/2010/main" val="576325741"/>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الرقم الكبير 3">
    <p:bg>
      <p:bgPr>
        <a:solidFill>
          <a:schemeClr val="bg1"/>
        </a:solidFill>
        <a:effectLst/>
      </p:bgPr>
    </p:bg>
    <p:spTree>
      <p:nvGrpSpPr>
        <p:cNvPr id="1" name=""/>
        <p:cNvGrpSpPr/>
        <p:nvPr/>
      </p:nvGrpSpPr>
      <p:grpSpPr>
        <a:xfrm>
          <a:off x="0" y="0"/>
          <a:ext cx="0" cy="0"/>
          <a:chOff x="0" y="0"/>
          <a:chExt cx="0" cy="0"/>
        </a:xfrm>
      </p:grpSpPr>
      <p:sp>
        <p:nvSpPr>
          <p:cNvPr id="4" name="عنصر نائب للتاريخ 3">
            <a:extLst>
              <a:ext uri="{FF2B5EF4-FFF2-40B4-BE49-F238E27FC236}">
                <a16:creationId xmlns:a16="http://schemas.microsoft.com/office/drawing/2014/main" id="{EAE2DAFA-435E-AAF9-8B67-495E5AFDCD91}"/>
              </a:ext>
            </a:extLst>
          </p:cNvPr>
          <p:cNvSpPr>
            <a:spLocks noGrp="1"/>
          </p:cNvSpPr>
          <p:nvPr>
            <p:ph type="dt" sz="half" idx="10"/>
          </p:nvPr>
        </p:nvSpPr>
        <p:spPr>
          <a:xfrm flipH="1">
            <a:off x="8560526" y="6453002"/>
            <a:ext cx="3494314" cy="365125"/>
          </a:xfrm>
        </p:spPr>
        <p:txBody>
          <a:bodyPr rtlCol="1"/>
          <a:lstStyle>
            <a:lvl1pPr algn="r" rtl="1">
              <a:defRPr>
                <a:solidFill>
                  <a:schemeClr val="tx1"/>
                </a:solidFill>
              </a:defRPr>
            </a:lvl1pPr>
          </a:lstStyle>
          <a:p>
            <a:r>
              <a:rPr lang="en-US"/>
              <a:t>2/24/2025</a:t>
            </a:r>
          </a:p>
        </p:txBody>
      </p:sp>
      <p:sp>
        <p:nvSpPr>
          <p:cNvPr id="5" name="عنصر نائب للتذييل 4">
            <a:extLst>
              <a:ext uri="{FF2B5EF4-FFF2-40B4-BE49-F238E27FC236}">
                <a16:creationId xmlns:a16="http://schemas.microsoft.com/office/drawing/2014/main" id="{5B407A58-3351-E479-1A0C-2FF49FA42707}"/>
              </a:ext>
            </a:extLst>
          </p:cNvPr>
          <p:cNvSpPr>
            <a:spLocks noGrp="1"/>
          </p:cNvSpPr>
          <p:nvPr>
            <p:ph type="ftr" sz="quarter" idx="11"/>
          </p:nvPr>
        </p:nvSpPr>
        <p:spPr>
          <a:xfrm flipH="1">
            <a:off x="510074" y="6453002"/>
            <a:ext cx="2805405" cy="365125"/>
          </a:xfrm>
        </p:spPr>
        <p:txBody>
          <a:bodyPr rtlCol="1"/>
          <a:lstStyle>
            <a:lvl1pPr algn="r" rtl="1">
              <a:defRPr>
                <a:solidFill>
                  <a:schemeClr val="tx1"/>
                </a:solidFill>
              </a:defRPr>
            </a:lvl1pPr>
          </a:lstStyle>
          <a:p>
            <a:r>
              <a:rPr lang="ar"/>
              <a:t>نموذج لنص تذييل الصفحة</a:t>
            </a:r>
          </a:p>
        </p:txBody>
      </p:sp>
      <p:sp>
        <p:nvSpPr>
          <p:cNvPr id="6" name="عنصر نائب لرقم الشريحة 5">
            <a:extLst>
              <a:ext uri="{FF2B5EF4-FFF2-40B4-BE49-F238E27FC236}">
                <a16:creationId xmlns:a16="http://schemas.microsoft.com/office/drawing/2014/main" id="{81789E10-2433-2ECB-9C92-571B583A4CF1}"/>
              </a:ext>
            </a:extLst>
          </p:cNvPr>
          <p:cNvSpPr>
            <a:spLocks noGrp="1"/>
          </p:cNvSpPr>
          <p:nvPr>
            <p:ph type="sldNum" sz="quarter" idx="12"/>
          </p:nvPr>
        </p:nvSpPr>
        <p:spPr>
          <a:xfrm flipH="1">
            <a:off x="130631" y="6453002"/>
            <a:ext cx="429207" cy="365125"/>
          </a:xfrm>
        </p:spPr>
        <p:txBody>
          <a:bodyPr rtlCol="1"/>
          <a:lstStyle>
            <a:lvl1pPr algn="r" rtl="1">
              <a:defRPr>
                <a:solidFill>
                  <a:schemeClr val="tx1"/>
                </a:solidFill>
              </a:defRPr>
            </a:lvl1pPr>
          </a:lstStyle>
          <a:p>
            <a:fld id="{CC057153-B650-4DEB-B370-79DDCFDCE934}" type="slidenum">
              <a:rPr lang="en-US" smtClean="0"/>
              <a:pPr/>
              <a:t>‹#›</a:t>
            </a:fld>
            <a:endParaRPr lang="en-US"/>
          </a:p>
        </p:txBody>
      </p:sp>
      <p:sp>
        <p:nvSpPr>
          <p:cNvPr id="3" name="عنوان فرعي 2">
            <a:extLst>
              <a:ext uri="{FF2B5EF4-FFF2-40B4-BE49-F238E27FC236}">
                <a16:creationId xmlns:a16="http://schemas.microsoft.com/office/drawing/2014/main" id="{2BDC76B8-60F6-62D3-9F73-E81662203017}"/>
              </a:ext>
            </a:extLst>
          </p:cNvPr>
          <p:cNvSpPr>
            <a:spLocks noGrp="1"/>
          </p:cNvSpPr>
          <p:nvPr>
            <p:ph type="subTitle" idx="1"/>
          </p:nvPr>
        </p:nvSpPr>
        <p:spPr>
          <a:xfrm flipH="1">
            <a:off x="2289048" y="4809744"/>
            <a:ext cx="7525512" cy="1545336"/>
          </a:xfrm>
        </p:spPr>
        <p:txBody>
          <a:bodyPr rtlCol="1" anchor="t">
            <a:normAutofit/>
          </a:bodyPr>
          <a:lstStyle>
            <a:lvl1pPr marL="0" indent="0" algn="ctr" rtl="1">
              <a:buNone/>
              <a:defRPr sz="2800" cap="none" baseline="0">
                <a:solidFill>
                  <a:schemeClr val="tx1"/>
                </a:solidFill>
              </a:defRPr>
            </a:lvl1pPr>
            <a:lvl2pPr marL="457200" indent="0" algn="ctr" rtl="1">
              <a:buNone/>
              <a:defRPr sz="2000"/>
            </a:lvl2pPr>
            <a:lvl3pPr marL="914400" indent="0" algn="ctr" rtl="1">
              <a:buNone/>
              <a:defRPr sz="1800"/>
            </a:lvl3pPr>
            <a:lvl4pPr marL="1371600" indent="0" algn="ctr" rtl="1">
              <a:buNone/>
              <a:defRPr sz="1600"/>
            </a:lvl4pPr>
            <a:lvl5pPr marL="1828800" indent="0" algn="ctr" rtl="1">
              <a:buNone/>
              <a:defRPr sz="1600"/>
            </a:lvl5pPr>
            <a:lvl6pPr marL="2286000" indent="0" algn="ctr" rtl="1">
              <a:buNone/>
              <a:defRPr sz="1600"/>
            </a:lvl6pPr>
            <a:lvl7pPr marL="2743200" indent="0" algn="ctr" rtl="1">
              <a:buNone/>
              <a:defRPr sz="1600"/>
            </a:lvl7pPr>
            <a:lvl8pPr marL="3200400" indent="0" algn="ctr" rtl="1">
              <a:buNone/>
              <a:defRPr sz="1600"/>
            </a:lvl8pPr>
            <a:lvl9pPr marL="3657600" indent="0" algn="ctr" rtl="1">
              <a:buNone/>
              <a:defRPr sz="1600"/>
            </a:lvl9pPr>
          </a:lstStyle>
          <a:p>
            <a:pPr rtl="1"/>
            <a:r>
              <a:rPr lang="ar"/>
              <a:t>انقر لتحرير نمط العنوان الثانوي الرئيسي</a:t>
            </a:r>
          </a:p>
        </p:txBody>
      </p:sp>
      <p:sp>
        <p:nvSpPr>
          <p:cNvPr id="2" name="العنوان 1">
            <a:extLst>
              <a:ext uri="{FF2B5EF4-FFF2-40B4-BE49-F238E27FC236}">
                <a16:creationId xmlns:a16="http://schemas.microsoft.com/office/drawing/2014/main" id="{E4336E9A-8E96-CD8C-7598-F87632CD81CF}"/>
              </a:ext>
            </a:extLst>
          </p:cNvPr>
          <p:cNvSpPr>
            <a:spLocks noGrp="1"/>
          </p:cNvSpPr>
          <p:nvPr>
            <p:ph type="ctrTitle" hasCustomPrompt="1"/>
          </p:nvPr>
        </p:nvSpPr>
        <p:spPr>
          <a:xfrm flipH="1">
            <a:off x="826008" y="603504"/>
            <a:ext cx="10543032" cy="4206240"/>
          </a:xfrm>
        </p:spPr>
        <p:txBody>
          <a:bodyPr rtlCol="1" anchor="ctr">
            <a:normAutofit/>
          </a:bodyPr>
          <a:lstStyle>
            <a:lvl1pPr algn="ctr" rtl="1">
              <a:defRPr sz="23200">
                <a:solidFill>
                  <a:schemeClr val="bg1"/>
                </a:solidFill>
                <a:highlight>
                  <a:srgbClr val="FFFFFF"/>
                </a:highlight>
              </a:defRPr>
            </a:lvl1pPr>
          </a:lstStyle>
          <a:p>
            <a:pPr rtl="1"/>
            <a:r>
              <a:rPr lang="ar"/>
              <a:t>##%</a:t>
            </a:r>
          </a:p>
        </p:txBody>
      </p:sp>
    </p:spTree>
    <p:extLst>
      <p:ext uri="{BB962C8B-B14F-4D97-AF65-F5344CB8AC3E}">
        <p14:creationId xmlns:p14="http://schemas.microsoft.com/office/powerpoint/2010/main" val="223897498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البيان 3">
    <p:spTree>
      <p:nvGrpSpPr>
        <p:cNvPr id="1" name=""/>
        <p:cNvGrpSpPr/>
        <p:nvPr/>
      </p:nvGrpSpPr>
      <p:grpSpPr>
        <a:xfrm>
          <a:off x="0" y="0"/>
          <a:ext cx="0" cy="0"/>
          <a:chOff x="0" y="0"/>
          <a:chExt cx="0" cy="0"/>
        </a:xfrm>
      </p:grpSpPr>
      <p:sp>
        <p:nvSpPr>
          <p:cNvPr id="3" name="عنصر نائب للتاريخ 2">
            <a:extLst>
              <a:ext uri="{FF2B5EF4-FFF2-40B4-BE49-F238E27FC236}">
                <a16:creationId xmlns:a16="http://schemas.microsoft.com/office/drawing/2014/main" id="{67F688C7-1128-9027-65E4-A17BBE7DDDF0}"/>
              </a:ext>
            </a:extLst>
          </p:cNvPr>
          <p:cNvSpPr>
            <a:spLocks noGrp="1"/>
          </p:cNvSpPr>
          <p:nvPr>
            <p:ph type="dt" sz="half" idx="10"/>
          </p:nvPr>
        </p:nvSpPr>
        <p:spPr>
          <a:xfrm flipH="1">
            <a:off x="8560526" y="6453002"/>
            <a:ext cx="3494314" cy="365125"/>
          </a:xfrm>
        </p:spPr>
        <p:txBody>
          <a:bodyPr rtlCol="1"/>
          <a:lstStyle>
            <a:lvl1pPr rtl="1">
              <a:defRPr/>
            </a:lvl1pPr>
          </a:lstStyle>
          <a:p>
            <a:r>
              <a:rPr lang="en-US"/>
              <a:t>2/24/2025</a:t>
            </a:r>
          </a:p>
        </p:txBody>
      </p:sp>
      <p:sp>
        <p:nvSpPr>
          <p:cNvPr id="4" name="عنصر نائب للتذييل 3">
            <a:extLst>
              <a:ext uri="{FF2B5EF4-FFF2-40B4-BE49-F238E27FC236}">
                <a16:creationId xmlns:a16="http://schemas.microsoft.com/office/drawing/2014/main" id="{3D56E87B-2252-4382-E6E7-15A81BCC8029}"/>
              </a:ext>
            </a:extLst>
          </p:cNvPr>
          <p:cNvSpPr>
            <a:spLocks noGrp="1"/>
          </p:cNvSpPr>
          <p:nvPr>
            <p:ph type="ftr" sz="quarter" idx="11"/>
          </p:nvPr>
        </p:nvSpPr>
        <p:spPr>
          <a:xfrm flipH="1">
            <a:off x="510074" y="6453002"/>
            <a:ext cx="2805405" cy="365125"/>
          </a:xfrm>
        </p:spPr>
        <p:txBody>
          <a:bodyPr rtlCol="1"/>
          <a:lstStyle>
            <a:lvl1pPr rtl="1">
              <a:defRPr/>
            </a:lvl1pPr>
          </a:lstStyle>
          <a:p>
            <a:r>
              <a:rPr lang="ar"/>
              <a:t>نموذج لنص تذييل الصفحة</a:t>
            </a:r>
          </a:p>
        </p:txBody>
      </p:sp>
      <p:sp>
        <p:nvSpPr>
          <p:cNvPr id="5" name="عنصر نائب لرقم الشريحة 4">
            <a:extLst>
              <a:ext uri="{FF2B5EF4-FFF2-40B4-BE49-F238E27FC236}">
                <a16:creationId xmlns:a16="http://schemas.microsoft.com/office/drawing/2014/main" id="{8C1C6A68-1AC4-7B10-CD66-D67327434E62}"/>
              </a:ext>
            </a:extLst>
          </p:cNvPr>
          <p:cNvSpPr>
            <a:spLocks noGrp="1"/>
          </p:cNvSpPr>
          <p:nvPr>
            <p:ph type="sldNum" sz="quarter" idx="12"/>
          </p:nvPr>
        </p:nvSpPr>
        <p:spPr>
          <a:xfrm flipH="1">
            <a:off x="130631" y="6453002"/>
            <a:ext cx="429207" cy="365125"/>
          </a:xfrm>
        </p:spPr>
        <p:txBody>
          <a:bodyPr rtlCol="1"/>
          <a:lstStyle>
            <a:lvl1pPr rtl="1">
              <a:defRPr/>
            </a:lvl1pPr>
          </a:lstStyle>
          <a:p>
            <a:fld id="{CC057153-B650-4DEB-B370-79DDCFDCE934}" type="slidenum">
              <a:rPr lang="en-US" smtClean="0"/>
              <a:pPr/>
              <a:t>‹#›</a:t>
            </a:fld>
            <a:endParaRPr lang="en-US"/>
          </a:p>
        </p:txBody>
      </p:sp>
      <p:sp>
        <p:nvSpPr>
          <p:cNvPr id="7" name="عنصر نائب للمحتوى 6">
            <a:extLst>
              <a:ext uri="{FF2B5EF4-FFF2-40B4-BE49-F238E27FC236}">
                <a16:creationId xmlns:a16="http://schemas.microsoft.com/office/drawing/2014/main" id="{3E4E45FF-53F3-89B1-B969-C440DC819EF4}"/>
              </a:ext>
            </a:extLst>
          </p:cNvPr>
          <p:cNvSpPr>
            <a:spLocks noGrp="1"/>
          </p:cNvSpPr>
          <p:nvPr>
            <p:ph sz="quarter" idx="13" hasCustomPrompt="1"/>
          </p:nvPr>
        </p:nvSpPr>
        <p:spPr>
          <a:xfrm flipH="1">
            <a:off x="3313176" y="548640"/>
            <a:ext cx="8266176" cy="5605272"/>
          </a:xfrm>
        </p:spPr>
        <p:txBody>
          <a:bodyPr rtlCol="1" anchor="t">
            <a:noAutofit/>
          </a:bodyPr>
          <a:lstStyle>
            <a:lvl1pPr marL="0" indent="0" algn="r" rtl="1">
              <a:lnSpc>
                <a:spcPct val="100000"/>
              </a:lnSpc>
              <a:buNone/>
              <a:defRPr sz="5000" b="1"/>
            </a:lvl1pPr>
            <a:lvl2pPr marL="228600" indent="0" algn="r" rtl="1">
              <a:lnSpc>
                <a:spcPct val="100000"/>
              </a:lnSpc>
              <a:buNone/>
              <a:defRPr sz="4400" b="1"/>
            </a:lvl2pPr>
            <a:lvl3pPr marL="457200" indent="0" algn="r" rtl="1">
              <a:lnSpc>
                <a:spcPct val="100000"/>
              </a:lnSpc>
              <a:buNone/>
              <a:defRPr sz="4000" b="1"/>
            </a:lvl3pPr>
            <a:lvl4pPr marL="685800" indent="0" algn="r" rtl="1">
              <a:lnSpc>
                <a:spcPct val="100000"/>
              </a:lnSpc>
              <a:buNone/>
              <a:defRPr sz="3600" b="1"/>
            </a:lvl4pPr>
            <a:lvl5pPr marL="914400" indent="0" algn="r" rtl="1">
              <a:lnSpc>
                <a:spcPct val="100000"/>
              </a:lnSpc>
              <a:buNone/>
              <a:defRPr sz="3200" b="1"/>
            </a:lvl5pPr>
          </a:lstStyle>
          <a:p>
            <a:pPr lvl="0" rtl="1"/>
            <a:r>
              <a:rPr lang="ar"/>
              <a:t>انقر لتحرير بيان</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p>
        </p:txBody>
      </p:sp>
      <p:sp>
        <p:nvSpPr>
          <p:cNvPr id="2" name="العنوان 1">
            <a:extLst>
              <a:ext uri="{FF2B5EF4-FFF2-40B4-BE49-F238E27FC236}">
                <a16:creationId xmlns:a16="http://schemas.microsoft.com/office/drawing/2014/main" id="{A7221EB5-8556-FBD7-00D5-D69AC8E7E73A}"/>
              </a:ext>
            </a:extLst>
          </p:cNvPr>
          <p:cNvSpPr>
            <a:spLocks noGrp="1"/>
          </p:cNvSpPr>
          <p:nvPr>
            <p:ph type="title"/>
          </p:nvPr>
        </p:nvSpPr>
        <p:spPr>
          <a:xfrm flipH="1">
            <a:off x="926592" y="-1133856"/>
            <a:ext cx="10652760" cy="1133856"/>
          </a:xfrm>
        </p:spPr>
        <p:txBody>
          <a:bodyPr rtlCol="1"/>
          <a:lstStyle>
            <a:lvl1pPr rtl="1">
              <a:defRPr/>
            </a:lvl1pPr>
          </a:lstStyle>
          <a:p>
            <a:pPr rtl="1"/>
            <a:r>
              <a:rPr lang="ar"/>
              <a:t>انقر لتحرير نمط العنوان الرئيسي</a:t>
            </a:r>
          </a:p>
        </p:txBody>
      </p:sp>
    </p:spTree>
    <p:extLst>
      <p:ext uri="{BB962C8B-B14F-4D97-AF65-F5344CB8AC3E}">
        <p14:creationId xmlns:p14="http://schemas.microsoft.com/office/powerpoint/2010/main" val="40152890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الاقتباس 1">
    <p:spTree>
      <p:nvGrpSpPr>
        <p:cNvPr id="1" name=""/>
        <p:cNvGrpSpPr/>
        <p:nvPr/>
      </p:nvGrpSpPr>
      <p:grpSpPr>
        <a:xfrm>
          <a:off x="0" y="0"/>
          <a:ext cx="0" cy="0"/>
          <a:chOff x="0" y="0"/>
          <a:chExt cx="0" cy="0"/>
        </a:xfrm>
      </p:grpSpPr>
      <p:sp>
        <p:nvSpPr>
          <p:cNvPr id="4" name="عنصر نائب للتاريخ 3">
            <a:extLst>
              <a:ext uri="{FF2B5EF4-FFF2-40B4-BE49-F238E27FC236}">
                <a16:creationId xmlns:a16="http://schemas.microsoft.com/office/drawing/2014/main" id="{EAE2DAFA-435E-AAF9-8B67-495E5AFDCD91}"/>
              </a:ext>
            </a:extLst>
          </p:cNvPr>
          <p:cNvSpPr>
            <a:spLocks noGrp="1"/>
          </p:cNvSpPr>
          <p:nvPr>
            <p:ph type="dt" sz="half" idx="10"/>
          </p:nvPr>
        </p:nvSpPr>
        <p:spPr>
          <a:xfrm flipH="1">
            <a:off x="8560526" y="6453002"/>
            <a:ext cx="3494314" cy="365125"/>
          </a:xfrm>
        </p:spPr>
        <p:txBody>
          <a:bodyPr rtlCol="1"/>
          <a:lstStyle>
            <a:lvl1pPr rtl="1">
              <a:defRPr/>
            </a:lvl1pPr>
          </a:lstStyle>
          <a:p>
            <a:r>
              <a:rPr lang="en-US"/>
              <a:t>2/24/2025</a:t>
            </a:r>
          </a:p>
        </p:txBody>
      </p:sp>
      <p:sp>
        <p:nvSpPr>
          <p:cNvPr id="5" name="عنصر نائب للتذييل 4">
            <a:extLst>
              <a:ext uri="{FF2B5EF4-FFF2-40B4-BE49-F238E27FC236}">
                <a16:creationId xmlns:a16="http://schemas.microsoft.com/office/drawing/2014/main" id="{5B407A58-3351-E479-1A0C-2FF49FA42707}"/>
              </a:ext>
            </a:extLst>
          </p:cNvPr>
          <p:cNvSpPr>
            <a:spLocks noGrp="1"/>
          </p:cNvSpPr>
          <p:nvPr>
            <p:ph type="ftr" sz="quarter" idx="11"/>
          </p:nvPr>
        </p:nvSpPr>
        <p:spPr>
          <a:xfrm flipH="1">
            <a:off x="510074" y="6453002"/>
            <a:ext cx="2805405" cy="365125"/>
          </a:xfrm>
        </p:spPr>
        <p:txBody>
          <a:bodyPr rtlCol="1"/>
          <a:lstStyle>
            <a:lvl1pPr rtl="1">
              <a:defRPr/>
            </a:lvl1pPr>
          </a:lstStyle>
          <a:p>
            <a:r>
              <a:rPr lang="ar"/>
              <a:t>نموذج لنص تذييل الصفحة</a:t>
            </a:r>
          </a:p>
        </p:txBody>
      </p:sp>
      <p:sp>
        <p:nvSpPr>
          <p:cNvPr id="6" name="عنصر نائب لرقم الشريحة 5">
            <a:extLst>
              <a:ext uri="{FF2B5EF4-FFF2-40B4-BE49-F238E27FC236}">
                <a16:creationId xmlns:a16="http://schemas.microsoft.com/office/drawing/2014/main" id="{81789E10-2433-2ECB-9C92-571B583A4CF1}"/>
              </a:ext>
            </a:extLst>
          </p:cNvPr>
          <p:cNvSpPr>
            <a:spLocks noGrp="1"/>
          </p:cNvSpPr>
          <p:nvPr>
            <p:ph type="sldNum" sz="quarter" idx="12"/>
          </p:nvPr>
        </p:nvSpPr>
        <p:spPr>
          <a:xfrm flipH="1">
            <a:off x="130631" y="6453002"/>
            <a:ext cx="429207" cy="365125"/>
          </a:xfrm>
        </p:spPr>
        <p:txBody>
          <a:bodyPr rtlCol="1"/>
          <a:lstStyle>
            <a:lvl1pPr rtl="1">
              <a:defRPr/>
            </a:lvl1pPr>
          </a:lstStyle>
          <a:p>
            <a:fld id="{CC057153-B650-4DEB-B370-79DDCFDCE934}" type="slidenum">
              <a:rPr lang="en-US" smtClean="0"/>
              <a:pPr/>
              <a:t>‹#›</a:t>
            </a:fld>
            <a:endParaRPr lang="en-US"/>
          </a:p>
        </p:txBody>
      </p:sp>
      <p:sp>
        <p:nvSpPr>
          <p:cNvPr id="3" name="عنوان فرعي 2">
            <a:extLst>
              <a:ext uri="{FF2B5EF4-FFF2-40B4-BE49-F238E27FC236}">
                <a16:creationId xmlns:a16="http://schemas.microsoft.com/office/drawing/2014/main" id="{2BDC76B8-60F6-62D3-9F73-E81662203017}"/>
              </a:ext>
            </a:extLst>
          </p:cNvPr>
          <p:cNvSpPr>
            <a:spLocks noGrp="1"/>
          </p:cNvSpPr>
          <p:nvPr>
            <p:ph type="subTitle" idx="1" hasCustomPrompt="1"/>
          </p:nvPr>
        </p:nvSpPr>
        <p:spPr>
          <a:xfrm flipH="1">
            <a:off x="1493520" y="5428752"/>
            <a:ext cx="9198864" cy="466344"/>
          </a:xfrm>
        </p:spPr>
        <p:txBody>
          <a:bodyPr rtlCol="1" anchor="ctr">
            <a:normAutofit/>
          </a:bodyPr>
          <a:lstStyle>
            <a:lvl1pPr marL="0" indent="0" algn="r" rtl="1">
              <a:buNone/>
              <a:defRPr sz="2200" b="1">
                <a:solidFill>
                  <a:schemeClr val="tx1"/>
                </a:solidFill>
              </a:defRPr>
            </a:lvl1pPr>
            <a:lvl2pPr marL="457200" indent="0" algn="ctr" rtl="1">
              <a:buNone/>
              <a:defRPr sz="2000"/>
            </a:lvl2pPr>
            <a:lvl3pPr marL="914400" indent="0" algn="ctr" rtl="1">
              <a:buNone/>
              <a:defRPr sz="1800"/>
            </a:lvl3pPr>
            <a:lvl4pPr marL="1371600" indent="0" algn="ctr" rtl="1">
              <a:buNone/>
              <a:defRPr sz="1600"/>
            </a:lvl4pPr>
            <a:lvl5pPr marL="1828800" indent="0" algn="ctr" rtl="1">
              <a:buNone/>
              <a:defRPr sz="1600"/>
            </a:lvl5pPr>
            <a:lvl6pPr marL="2286000" indent="0" algn="ctr" rtl="1">
              <a:buNone/>
              <a:defRPr sz="1600"/>
            </a:lvl6pPr>
            <a:lvl7pPr marL="2743200" indent="0" algn="ctr" rtl="1">
              <a:buNone/>
              <a:defRPr sz="1600"/>
            </a:lvl7pPr>
            <a:lvl8pPr marL="3200400" indent="0" algn="ctr" rtl="1">
              <a:buNone/>
              <a:defRPr sz="1600"/>
            </a:lvl8pPr>
            <a:lvl9pPr marL="3657600" indent="0" algn="ctr" rtl="1">
              <a:buNone/>
              <a:defRPr sz="1600"/>
            </a:lvl9pPr>
          </a:lstStyle>
          <a:p>
            <a:pPr rtl="1"/>
            <a:r>
              <a:rPr lang="ar"/>
              <a:t>كاتب الاقتباس</a:t>
            </a:r>
          </a:p>
        </p:txBody>
      </p:sp>
      <p:sp>
        <p:nvSpPr>
          <p:cNvPr id="2" name="العنوان 1">
            <a:extLst>
              <a:ext uri="{FF2B5EF4-FFF2-40B4-BE49-F238E27FC236}">
                <a16:creationId xmlns:a16="http://schemas.microsoft.com/office/drawing/2014/main" id="{E4336E9A-8E96-CD8C-7598-F87632CD81CF}"/>
              </a:ext>
            </a:extLst>
          </p:cNvPr>
          <p:cNvSpPr>
            <a:spLocks noGrp="1"/>
          </p:cNvSpPr>
          <p:nvPr>
            <p:ph type="ctrTitle" hasCustomPrompt="1"/>
          </p:nvPr>
        </p:nvSpPr>
        <p:spPr>
          <a:xfrm flipH="1">
            <a:off x="1493520" y="1188720"/>
            <a:ext cx="9198864" cy="3657600"/>
          </a:xfrm>
        </p:spPr>
        <p:txBody>
          <a:bodyPr rtlCol="1" anchor="ctr">
            <a:normAutofit/>
          </a:bodyPr>
          <a:lstStyle>
            <a:lvl1pPr algn="r" rtl="1">
              <a:lnSpc>
                <a:spcPct val="120000"/>
              </a:lnSpc>
              <a:defRPr sz="4000" b="0">
                <a:solidFill>
                  <a:schemeClr val="bg1"/>
                </a:solidFill>
                <a:highlight>
                  <a:srgbClr val="000000"/>
                </a:highlight>
              </a:defRPr>
            </a:lvl1pPr>
          </a:lstStyle>
          <a:p>
            <a:pPr rtl="1"/>
            <a:r>
              <a:rPr lang="ar"/>
              <a:t>انقر لتحرير اقتباس</a:t>
            </a:r>
          </a:p>
        </p:txBody>
      </p:sp>
    </p:spTree>
    <p:extLst>
      <p:ext uri="{BB962C8B-B14F-4D97-AF65-F5344CB8AC3E}">
        <p14:creationId xmlns:p14="http://schemas.microsoft.com/office/powerpoint/2010/main" val="1955050222"/>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العنوان، الصورة 1">
    <p:spTree>
      <p:nvGrpSpPr>
        <p:cNvPr id="1" name=""/>
        <p:cNvGrpSpPr/>
        <p:nvPr/>
      </p:nvGrpSpPr>
      <p:grpSpPr>
        <a:xfrm>
          <a:off x="0" y="0"/>
          <a:ext cx="0" cy="0"/>
          <a:chOff x="0" y="0"/>
          <a:chExt cx="0" cy="0"/>
        </a:xfrm>
      </p:grpSpPr>
      <p:sp>
        <p:nvSpPr>
          <p:cNvPr id="11" name="عنصر نائب للصورة 10">
            <a:extLst>
              <a:ext uri="{FF2B5EF4-FFF2-40B4-BE49-F238E27FC236}">
                <a16:creationId xmlns:a16="http://schemas.microsoft.com/office/drawing/2014/main" id="{B24A208E-BD69-BB12-21B8-DA405B501FA8}"/>
              </a:ext>
            </a:extLst>
          </p:cNvPr>
          <p:cNvSpPr>
            <a:spLocks noGrp="1"/>
          </p:cNvSpPr>
          <p:nvPr>
            <p:ph type="pic" sz="quarter" idx="13"/>
          </p:nvPr>
        </p:nvSpPr>
        <p:spPr>
          <a:xfrm flipH="1">
            <a:off x="1" y="0"/>
            <a:ext cx="12191999" cy="4986425"/>
          </a:xfrm>
          <a:blipFill>
            <a:blip r:embed="rId2">
              <a:alphaModFix amt="70000"/>
              <a:extLst>
                <a:ext uri="{28A0092B-C50C-407E-A947-70E740481C1C}">
                  <a14:useLocalDpi xmlns:a14="http://schemas.microsoft.com/office/drawing/2010/main" val="0"/>
                </a:ext>
              </a:extLst>
            </a:blip>
            <a:stretch>
              <a:fillRect/>
            </a:stretch>
          </a:blipFill>
        </p:spPr>
        <p:txBody>
          <a:bodyPr vert="horz" lIns="91440" tIns="0" rIns="0" bIns="0" rtlCol="1">
            <a:noAutofit/>
          </a:bodyPr>
          <a:lstStyle>
            <a:lvl1pPr algn="r" rtl="1">
              <a:defRPr lang="en-US" sz="2400" b="0" i="0"/>
            </a:lvl1pPr>
          </a:lstStyle>
          <a:p>
            <a:pPr marL="0" lvl="0" indent="0" rtl="1">
              <a:lnSpc>
                <a:spcPct val="150000"/>
              </a:lnSpc>
              <a:buFontTx/>
              <a:buNone/>
            </a:pPr>
            <a:r>
              <a:rPr lang="ar"/>
              <a:t>انقر فوق الأيقونة لإضافة صورة</a:t>
            </a:r>
          </a:p>
        </p:txBody>
      </p:sp>
      <p:sp>
        <p:nvSpPr>
          <p:cNvPr id="7" name="عنصر نائب للتاريخ 6">
            <a:extLst>
              <a:ext uri="{FF2B5EF4-FFF2-40B4-BE49-F238E27FC236}">
                <a16:creationId xmlns:a16="http://schemas.microsoft.com/office/drawing/2014/main" id="{1AA6C9C7-A264-237A-7F3C-46E6A7A9646D}"/>
              </a:ext>
            </a:extLst>
          </p:cNvPr>
          <p:cNvSpPr>
            <a:spLocks noGrp="1"/>
          </p:cNvSpPr>
          <p:nvPr>
            <p:ph type="dt" sz="half" idx="14"/>
          </p:nvPr>
        </p:nvSpPr>
        <p:spPr>
          <a:xfrm flipH="1">
            <a:off x="8560526" y="6453002"/>
            <a:ext cx="3494314" cy="365125"/>
          </a:xfrm>
        </p:spPr>
        <p:txBody>
          <a:bodyPr rtlCol="1"/>
          <a:lstStyle>
            <a:lvl1pPr rtl="1">
              <a:defRPr/>
            </a:lvl1pPr>
          </a:lstStyle>
          <a:p>
            <a:r>
              <a:rPr lang="en-US"/>
              <a:t>2/24/2025</a:t>
            </a:r>
          </a:p>
        </p:txBody>
      </p:sp>
      <p:sp>
        <p:nvSpPr>
          <p:cNvPr id="8" name="عنصر نائب للتذييل 7">
            <a:extLst>
              <a:ext uri="{FF2B5EF4-FFF2-40B4-BE49-F238E27FC236}">
                <a16:creationId xmlns:a16="http://schemas.microsoft.com/office/drawing/2014/main" id="{1B5B8C48-05E9-5280-3F6A-22F8BCBB477E}"/>
              </a:ext>
            </a:extLst>
          </p:cNvPr>
          <p:cNvSpPr>
            <a:spLocks noGrp="1"/>
          </p:cNvSpPr>
          <p:nvPr>
            <p:ph type="ftr" sz="quarter" idx="15"/>
          </p:nvPr>
        </p:nvSpPr>
        <p:spPr>
          <a:xfrm flipH="1">
            <a:off x="510074" y="6453002"/>
            <a:ext cx="2805405" cy="365125"/>
          </a:xfrm>
        </p:spPr>
        <p:txBody>
          <a:bodyPr rtlCol="1"/>
          <a:lstStyle>
            <a:lvl1pPr rtl="1">
              <a:defRPr/>
            </a:lvl1pPr>
          </a:lstStyle>
          <a:p>
            <a:r>
              <a:rPr lang="ar"/>
              <a:t>نموذج لنص تذييل الصفحة</a:t>
            </a:r>
          </a:p>
        </p:txBody>
      </p:sp>
      <p:sp>
        <p:nvSpPr>
          <p:cNvPr id="9" name="عنصر نائب لرقم الشريحة 8">
            <a:extLst>
              <a:ext uri="{FF2B5EF4-FFF2-40B4-BE49-F238E27FC236}">
                <a16:creationId xmlns:a16="http://schemas.microsoft.com/office/drawing/2014/main" id="{47BC820F-C031-6832-5CA0-B972903E0D5F}"/>
              </a:ext>
            </a:extLst>
          </p:cNvPr>
          <p:cNvSpPr>
            <a:spLocks noGrp="1"/>
          </p:cNvSpPr>
          <p:nvPr>
            <p:ph type="sldNum" sz="quarter" idx="16"/>
          </p:nvPr>
        </p:nvSpPr>
        <p:spPr>
          <a:xfrm flipH="1">
            <a:off x="130631" y="6453002"/>
            <a:ext cx="429207" cy="365125"/>
          </a:xfrm>
        </p:spPr>
        <p:txBody>
          <a:bodyPr rtlCol="1"/>
          <a:lstStyle>
            <a:lvl1pPr rtl="1">
              <a:defRPr/>
            </a:lvl1pPr>
          </a:lstStyle>
          <a:p>
            <a:fld id="{CC057153-B650-4DEB-B370-79DDCFDCE934}" type="slidenum">
              <a:rPr lang="en-US" smtClean="0"/>
              <a:pPr/>
              <a:t>‹#›</a:t>
            </a:fld>
            <a:endParaRPr lang="en-US"/>
          </a:p>
        </p:txBody>
      </p:sp>
      <p:sp>
        <p:nvSpPr>
          <p:cNvPr id="3" name="عنوان فرعي 2">
            <a:extLst>
              <a:ext uri="{FF2B5EF4-FFF2-40B4-BE49-F238E27FC236}">
                <a16:creationId xmlns:a16="http://schemas.microsoft.com/office/drawing/2014/main" id="{2BDC76B8-60F6-62D3-9F73-E81662203017}"/>
              </a:ext>
            </a:extLst>
          </p:cNvPr>
          <p:cNvSpPr>
            <a:spLocks noGrp="1"/>
          </p:cNvSpPr>
          <p:nvPr>
            <p:ph type="subTitle" idx="1"/>
          </p:nvPr>
        </p:nvSpPr>
        <p:spPr>
          <a:xfrm flipH="1">
            <a:off x="365760" y="5668625"/>
            <a:ext cx="11460480" cy="480373"/>
          </a:xfrm>
        </p:spPr>
        <p:txBody>
          <a:bodyPr rtlCol="1" anchor="t">
            <a:normAutofit/>
          </a:bodyPr>
          <a:lstStyle>
            <a:lvl1pPr marL="0" indent="0" algn="r" rtl="1">
              <a:buNone/>
              <a:defRPr sz="2000"/>
            </a:lvl1pPr>
            <a:lvl2pPr marL="457200" indent="0" algn="ctr" rtl="1">
              <a:buNone/>
              <a:defRPr sz="2000"/>
            </a:lvl2pPr>
            <a:lvl3pPr marL="914400" indent="0" algn="ctr" rtl="1">
              <a:buNone/>
              <a:defRPr sz="1800"/>
            </a:lvl3pPr>
            <a:lvl4pPr marL="1371600" indent="0" algn="ctr" rtl="1">
              <a:buNone/>
              <a:defRPr sz="1600"/>
            </a:lvl4pPr>
            <a:lvl5pPr marL="1828800" indent="0" algn="ctr" rtl="1">
              <a:buNone/>
              <a:defRPr sz="1600"/>
            </a:lvl5pPr>
            <a:lvl6pPr marL="2286000" indent="0" algn="ctr" rtl="1">
              <a:buNone/>
              <a:defRPr sz="1600"/>
            </a:lvl6pPr>
            <a:lvl7pPr marL="2743200" indent="0" algn="ctr" rtl="1">
              <a:buNone/>
              <a:defRPr sz="1600"/>
            </a:lvl7pPr>
            <a:lvl8pPr marL="3200400" indent="0" algn="ctr" rtl="1">
              <a:buNone/>
              <a:defRPr sz="1600"/>
            </a:lvl8pPr>
            <a:lvl9pPr marL="3657600" indent="0" algn="ctr" rtl="1">
              <a:buNone/>
              <a:defRPr sz="1600"/>
            </a:lvl9pPr>
          </a:lstStyle>
          <a:p>
            <a:pPr rtl="1"/>
            <a:r>
              <a:rPr lang="ar"/>
              <a:t>انقر لتحرير نمط العنوان الثانوي الرئيسي</a:t>
            </a:r>
          </a:p>
        </p:txBody>
      </p:sp>
      <p:sp>
        <p:nvSpPr>
          <p:cNvPr id="2" name="العنوان 1">
            <a:extLst>
              <a:ext uri="{FF2B5EF4-FFF2-40B4-BE49-F238E27FC236}">
                <a16:creationId xmlns:a16="http://schemas.microsoft.com/office/drawing/2014/main" id="{E4336E9A-8E96-CD8C-7598-F87632CD81CF}"/>
              </a:ext>
            </a:extLst>
          </p:cNvPr>
          <p:cNvSpPr>
            <a:spLocks noGrp="1"/>
          </p:cNvSpPr>
          <p:nvPr>
            <p:ph type="ctrTitle"/>
          </p:nvPr>
        </p:nvSpPr>
        <p:spPr>
          <a:xfrm flipH="1">
            <a:off x="365760" y="4578237"/>
            <a:ext cx="11460480" cy="786384"/>
          </a:xfrm>
        </p:spPr>
        <p:txBody>
          <a:bodyPr rtlCol="1" anchor="b">
            <a:noAutofit/>
          </a:bodyPr>
          <a:lstStyle>
            <a:lvl1pPr algn="r" rtl="1">
              <a:defRPr sz="6000">
                <a:solidFill>
                  <a:schemeClr val="bg1"/>
                </a:solidFill>
                <a:highlight>
                  <a:srgbClr val="000000"/>
                </a:highlight>
              </a:defRPr>
            </a:lvl1pPr>
          </a:lstStyle>
          <a:p>
            <a:pPr rtl="1"/>
            <a:r>
              <a:rPr lang="ar"/>
              <a:t>انقر لتحرير نمط العنوان الرئيسي</a:t>
            </a:r>
            <a:endParaRPr lang="en-US"/>
          </a:p>
        </p:txBody>
      </p:sp>
    </p:spTree>
    <p:extLst>
      <p:ext uri="{BB962C8B-B14F-4D97-AF65-F5344CB8AC3E}">
        <p14:creationId xmlns:p14="http://schemas.microsoft.com/office/powerpoint/2010/main" val="3005638625"/>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الاقتباس 2">
    <p:bg>
      <p:bgPr>
        <a:solidFill>
          <a:schemeClr val="bg1"/>
        </a:solidFill>
        <a:effectLst/>
      </p:bgPr>
    </p:bg>
    <p:spTree>
      <p:nvGrpSpPr>
        <p:cNvPr id="1" name=""/>
        <p:cNvGrpSpPr/>
        <p:nvPr/>
      </p:nvGrpSpPr>
      <p:grpSpPr>
        <a:xfrm>
          <a:off x="0" y="0"/>
          <a:ext cx="0" cy="0"/>
          <a:chOff x="0" y="0"/>
          <a:chExt cx="0" cy="0"/>
        </a:xfrm>
      </p:grpSpPr>
      <p:sp>
        <p:nvSpPr>
          <p:cNvPr id="4" name="عنصر نائب للتاريخ 3">
            <a:extLst>
              <a:ext uri="{FF2B5EF4-FFF2-40B4-BE49-F238E27FC236}">
                <a16:creationId xmlns:a16="http://schemas.microsoft.com/office/drawing/2014/main" id="{EAE2DAFA-435E-AAF9-8B67-495E5AFDCD91}"/>
              </a:ext>
            </a:extLst>
          </p:cNvPr>
          <p:cNvSpPr>
            <a:spLocks noGrp="1"/>
          </p:cNvSpPr>
          <p:nvPr>
            <p:ph type="dt" sz="half" idx="10"/>
          </p:nvPr>
        </p:nvSpPr>
        <p:spPr>
          <a:xfrm flipH="1">
            <a:off x="8560526" y="6453002"/>
            <a:ext cx="3494314" cy="365125"/>
          </a:xfrm>
        </p:spPr>
        <p:txBody>
          <a:bodyPr rtlCol="1"/>
          <a:lstStyle>
            <a:lvl1pPr rtl="1">
              <a:defRPr/>
            </a:lvl1pPr>
          </a:lstStyle>
          <a:p>
            <a:r>
              <a:rPr lang="en-US"/>
              <a:t>2/24/2025</a:t>
            </a:r>
          </a:p>
        </p:txBody>
      </p:sp>
      <p:sp>
        <p:nvSpPr>
          <p:cNvPr id="5" name="عنصر نائب للتذييل 4">
            <a:extLst>
              <a:ext uri="{FF2B5EF4-FFF2-40B4-BE49-F238E27FC236}">
                <a16:creationId xmlns:a16="http://schemas.microsoft.com/office/drawing/2014/main" id="{5B407A58-3351-E479-1A0C-2FF49FA42707}"/>
              </a:ext>
            </a:extLst>
          </p:cNvPr>
          <p:cNvSpPr>
            <a:spLocks noGrp="1"/>
          </p:cNvSpPr>
          <p:nvPr>
            <p:ph type="ftr" sz="quarter" idx="11"/>
          </p:nvPr>
        </p:nvSpPr>
        <p:spPr>
          <a:xfrm flipH="1">
            <a:off x="510074" y="6453002"/>
            <a:ext cx="2805405" cy="365125"/>
          </a:xfrm>
        </p:spPr>
        <p:txBody>
          <a:bodyPr rtlCol="1"/>
          <a:lstStyle>
            <a:lvl1pPr rtl="1">
              <a:defRPr/>
            </a:lvl1pPr>
          </a:lstStyle>
          <a:p>
            <a:r>
              <a:rPr lang="ar"/>
              <a:t>نموذج لنص تذييل الصفحة</a:t>
            </a:r>
          </a:p>
        </p:txBody>
      </p:sp>
      <p:sp>
        <p:nvSpPr>
          <p:cNvPr id="6" name="عنصر نائب لرقم الشريحة 5">
            <a:extLst>
              <a:ext uri="{FF2B5EF4-FFF2-40B4-BE49-F238E27FC236}">
                <a16:creationId xmlns:a16="http://schemas.microsoft.com/office/drawing/2014/main" id="{81789E10-2433-2ECB-9C92-571B583A4CF1}"/>
              </a:ext>
            </a:extLst>
          </p:cNvPr>
          <p:cNvSpPr>
            <a:spLocks noGrp="1"/>
          </p:cNvSpPr>
          <p:nvPr>
            <p:ph type="sldNum" sz="quarter" idx="12"/>
          </p:nvPr>
        </p:nvSpPr>
        <p:spPr>
          <a:xfrm flipH="1">
            <a:off x="130631" y="6453002"/>
            <a:ext cx="429207" cy="365125"/>
          </a:xfrm>
        </p:spPr>
        <p:txBody>
          <a:bodyPr rtlCol="1"/>
          <a:lstStyle>
            <a:lvl1pPr rtl="1">
              <a:defRPr/>
            </a:lvl1pPr>
          </a:lstStyle>
          <a:p>
            <a:fld id="{CC057153-B650-4DEB-B370-79DDCFDCE934}" type="slidenum">
              <a:rPr lang="en-US" smtClean="0"/>
              <a:pPr/>
              <a:t>‹#›</a:t>
            </a:fld>
            <a:endParaRPr lang="en-US"/>
          </a:p>
        </p:txBody>
      </p:sp>
      <p:sp>
        <p:nvSpPr>
          <p:cNvPr id="3" name="عنوان فرعي 2">
            <a:extLst>
              <a:ext uri="{FF2B5EF4-FFF2-40B4-BE49-F238E27FC236}">
                <a16:creationId xmlns:a16="http://schemas.microsoft.com/office/drawing/2014/main" id="{2BDC76B8-60F6-62D3-9F73-E81662203017}"/>
              </a:ext>
            </a:extLst>
          </p:cNvPr>
          <p:cNvSpPr>
            <a:spLocks noGrp="1"/>
          </p:cNvSpPr>
          <p:nvPr>
            <p:ph type="subTitle" idx="1" hasCustomPrompt="1"/>
          </p:nvPr>
        </p:nvSpPr>
        <p:spPr>
          <a:xfrm flipH="1">
            <a:off x="1493520" y="5349240"/>
            <a:ext cx="9198864" cy="466344"/>
          </a:xfrm>
        </p:spPr>
        <p:txBody>
          <a:bodyPr rtlCol="1" anchor="ctr">
            <a:normAutofit/>
          </a:bodyPr>
          <a:lstStyle>
            <a:lvl1pPr marL="0" indent="0" algn="r" rtl="1">
              <a:buNone/>
              <a:defRPr sz="2200" b="1">
                <a:solidFill>
                  <a:schemeClr val="tx1"/>
                </a:solidFill>
              </a:defRPr>
            </a:lvl1pPr>
            <a:lvl2pPr marL="457200" indent="0" algn="ctr" rtl="1">
              <a:buNone/>
              <a:defRPr sz="2000"/>
            </a:lvl2pPr>
            <a:lvl3pPr marL="914400" indent="0" algn="ctr" rtl="1">
              <a:buNone/>
              <a:defRPr sz="1800"/>
            </a:lvl3pPr>
            <a:lvl4pPr marL="1371600" indent="0" algn="ctr" rtl="1">
              <a:buNone/>
              <a:defRPr sz="1600"/>
            </a:lvl4pPr>
            <a:lvl5pPr marL="1828800" indent="0" algn="ctr" rtl="1">
              <a:buNone/>
              <a:defRPr sz="1600"/>
            </a:lvl5pPr>
            <a:lvl6pPr marL="2286000" indent="0" algn="ctr" rtl="1">
              <a:buNone/>
              <a:defRPr sz="1600"/>
            </a:lvl6pPr>
            <a:lvl7pPr marL="2743200" indent="0" algn="ctr" rtl="1">
              <a:buNone/>
              <a:defRPr sz="1600"/>
            </a:lvl7pPr>
            <a:lvl8pPr marL="3200400" indent="0" algn="ctr" rtl="1">
              <a:buNone/>
              <a:defRPr sz="1600"/>
            </a:lvl8pPr>
            <a:lvl9pPr marL="3657600" indent="0" algn="ctr" rtl="1">
              <a:buNone/>
              <a:defRPr sz="1600"/>
            </a:lvl9pPr>
          </a:lstStyle>
          <a:p>
            <a:pPr rtl="1"/>
            <a:r>
              <a:rPr lang="ar"/>
              <a:t>كاتب الاقتباس</a:t>
            </a:r>
          </a:p>
        </p:txBody>
      </p:sp>
      <p:sp>
        <p:nvSpPr>
          <p:cNvPr id="2" name="العنوان 1">
            <a:extLst>
              <a:ext uri="{FF2B5EF4-FFF2-40B4-BE49-F238E27FC236}">
                <a16:creationId xmlns:a16="http://schemas.microsoft.com/office/drawing/2014/main" id="{E4336E9A-8E96-CD8C-7598-F87632CD81CF}"/>
              </a:ext>
            </a:extLst>
          </p:cNvPr>
          <p:cNvSpPr>
            <a:spLocks noGrp="1"/>
          </p:cNvSpPr>
          <p:nvPr>
            <p:ph type="ctrTitle" hasCustomPrompt="1"/>
          </p:nvPr>
        </p:nvSpPr>
        <p:spPr>
          <a:xfrm flipH="1">
            <a:off x="1493520" y="1344168"/>
            <a:ext cx="9198864" cy="3291840"/>
          </a:xfrm>
        </p:spPr>
        <p:txBody>
          <a:bodyPr rtlCol="1" anchor="ctr">
            <a:normAutofit/>
          </a:bodyPr>
          <a:lstStyle>
            <a:lvl1pPr algn="r" rtl="1">
              <a:lnSpc>
                <a:spcPct val="120000"/>
              </a:lnSpc>
              <a:defRPr sz="4000" b="0">
                <a:solidFill>
                  <a:schemeClr val="bg1"/>
                </a:solidFill>
                <a:highlight>
                  <a:srgbClr val="FFFFFF"/>
                </a:highlight>
              </a:defRPr>
            </a:lvl1pPr>
          </a:lstStyle>
          <a:p>
            <a:pPr rtl="1"/>
            <a:r>
              <a:rPr lang="ar"/>
              <a:t>انقر لتحرير اقتباس</a:t>
            </a:r>
          </a:p>
        </p:txBody>
      </p:sp>
    </p:spTree>
    <p:extLst>
      <p:ext uri="{BB962C8B-B14F-4D97-AF65-F5344CB8AC3E}">
        <p14:creationId xmlns:p14="http://schemas.microsoft.com/office/powerpoint/2010/main" val="62464669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الاقتباس 3">
    <p:spTree>
      <p:nvGrpSpPr>
        <p:cNvPr id="1" name=""/>
        <p:cNvGrpSpPr/>
        <p:nvPr/>
      </p:nvGrpSpPr>
      <p:grpSpPr>
        <a:xfrm>
          <a:off x="0" y="0"/>
          <a:ext cx="0" cy="0"/>
          <a:chOff x="0" y="0"/>
          <a:chExt cx="0" cy="0"/>
        </a:xfrm>
      </p:grpSpPr>
      <p:sp>
        <p:nvSpPr>
          <p:cNvPr id="4" name="عنصر نائب للتاريخ 3">
            <a:extLst>
              <a:ext uri="{FF2B5EF4-FFF2-40B4-BE49-F238E27FC236}">
                <a16:creationId xmlns:a16="http://schemas.microsoft.com/office/drawing/2014/main" id="{EAE2DAFA-435E-AAF9-8B67-495E5AFDCD91}"/>
              </a:ext>
            </a:extLst>
          </p:cNvPr>
          <p:cNvSpPr>
            <a:spLocks noGrp="1"/>
          </p:cNvSpPr>
          <p:nvPr>
            <p:ph type="dt" sz="half" idx="10"/>
          </p:nvPr>
        </p:nvSpPr>
        <p:spPr>
          <a:xfrm flipH="1">
            <a:off x="8560526" y="6453002"/>
            <a:ext cx="3494314" cy="365125"/>
          </a:xfrm>
        </p:spPr>
        <p:txBody>
          <a:bodyPr rtlCol="1"/>
          <a:lstStyle>
            <a:lvl1pPr rtl="1">
              <a:defRPr/>
            </a:lvl1pPr>
          </a:lstStyle>
          <a:p>
            <a:r>
              <a:rPr lang="en-US"/>
              <a:t>2/24/2025</a:t>
            </a:r>
          </a:p>
        </p:txBody>
      </p:sp>
      <p:sp>
        <p:nvSpPr>
          <p:cNvPr id="5" name="عنصر نائب للتذييل 4">
            <a:extLst>
              <a:ext uri="{FF2B5EF4-FFF2-40B4-BE49-F238E27FC236}">
                <a16:creationId xmlns:a16="http://schemas.microsoft.com/office/drawing/2014/main" id="{5B407A58-3351-E479-1A0C-2FF49FA42707}"/>
              </a:ext>
            </a:extLst>
          </p:cNvPr>
          <p:cNvSpPr>
            <a:spLocks noGrp="1"/>
          </p:cNvSpPr>
          <p:nvPr>
            <p:ph type="ftr" sz="quarter" idx="11"/>
          </p:nvPr>
        </p:nvSpPr>
        <p:spPr>
          <a:xfrm flipH="1">
            <a:off x="510074" y="6453002"/>
            <a:ext cx="2805405" cy="365125"/>
          </a:xfrm>
        </p:spPr>
        <p:txBody>
          <a:bodyPr rtlCol="1"/>
          <a:lstStyle>
            <a:lvl1pPr rtl="1">
              <a:defRPr/>
            </a:lvl1pPr>
          </a:lstStyle>
          <a:p>
            <a:r>
              <a:rPr lang="ar"/>
              <a:t>نموذج لنص تذييل الصفحة</a:t>
            </a:r>
          </a:p>
        </p:txBody>
      </p:sp>
      <p:sp>
        <p:nvSpPr>
          <p:cNvPr id="6" name="عنصر نائب لرقم الشريحة 5">
            <a:extLst>
              <a:ext uri="{FF2B5EF4-FFF2-40B4-BE49-F238E27FC236}">
                <a16:creationId xmlns:a16="http://schemas.microsoft.com/office/drawing/2014/main" id="{81789E10-2433-2ECB-9C92-571B583A4CF1}"/>
              </a:ext>
            </a:extLst>
          </p:cNvPr>
          <p:cNvSpPr>
            <a:spLocks noGrp="1"/>
          </p:cNvSpPr>
          <p:nvPr>
            <p:ph type="sldNum" sz="quarter" idx="12"/>
          </p:nvPr>
        </p:nvSpPr>
        <p:spPr>
          <a:xfrm flipH="1">
            <a:off x="130631" y="6453002"/>
            <a:ext cx="429207" cy="365125"/>
          </a:xfrm>
        </p:spPr>
        <p:txBody>
          <a:bodyPr rtlCol="1"/>
          <a:lstStyle>
            <a:lvl1pPr rtl="1">
              <a:defRPr/>
            </a:lvl1pPr>
          </a:lstStyle>
          <a:p>
            <a:fld id="{CC057153-B650-4DEB-B370-79DDCFDCE934}" type="slidenum">
              <a:rPr lang="en-US" smtClean="0"/>
              <a:pPr/>
              <a:t>‹#›</a:t>
            </a:fld>
            <a:endParaRPr lang="en-US"/>
          </a:p>
        </p:txBody>
      </p:sp>
      <p:sp>
        <p:nvSpPr>
          <p:cNvPr id="3" name="عنوان فرعي 2">
            <a:extLst>
              <a:ext uri="{FF2B5EF4-FFF2-40B4-BE49-F238E27FC236}">
                <a16:creationId xmlns:a16="http://schemas.microsoft.com/office/drawing/2014/main" id="{2BDC76B8-60F6-62D3-9F73-E81662203017}"/>
              </a:ext>
            </a:extLst>
          </p:cNvPr>
          <p:cNvSpPr>
            <a:spLocks noGrp="1"/>
          </p:cNvSpPr>
          <p:nvPr>
            <p:ph type="subTitle" idx="1" hasCustomPrompt="1"/>
          </p:nvPr>
        </p:nvSpPr>
        <p:spPr>
          <a:xfrm flipH="1">
            <a:off x="2618232" y="5669280"/>
            <a:ext cx="8961120" cy="466344"/>
          </a:xfrm>
        </p:spPr>
        <p:txBody>
          <a:bodyPr rtlCol="1" anchor="ctr">
            <a:normAutofit/>
          </a:bodyPr>
          <a:lstStyle>
            <a:lvl1pPr marL="0" indent="0" algn="r" rtl="1">
              <a:buNone/>
              <a:defRPr sz="2200" b="1">
                <a:solidFill>
                  <a:schemeClr val="tx1"/>
                </a:solidFill>
              </a:defRPr>
            </a:lvl1pPr>
            <a:lvl2pPr marL="457200" indent="0" algn="ctr" rtl="1">
              <a:buNone/>
              <a:defRPr sz="2000"/>
            </a:lvl2pPr>
            <a:lvl3pPr marL="914400" indent="0" algn="ctr" rtl="1">
              <a:buNone/>
              <a:defRPr sz="1800"/>
            </a:lvl3pPr>
            <a:lvl4pPr marL="1371600" indent="0" algn="ctr" rtl="1">
              <a:buNone/>
              <a:defRPr sz="1600"/>
            </a:lvl4pPr>
            <a:lvl5pPr marL="1828800" indent="0" algn="ctr" rtl="1">
              <a:buNone/>
              <a:defRPr sz="1600"/>
            </a:lvl5pPr>
            <a:lvl6pPr marL="2286000" indent="0" algn="ctr" rtl="1">
              <a:buNone/>
              <a:defRPr sz="1600"/>
            </a:lvl6pPr>
            <a:lvl7pPr marL="2743200" indent="0" algn="ctr" rtl="1">
              <a:buNone/>
              <a:defRPr sz="1600"/>
            </a:lvl7pPr>
            <a:lvl8pPr marL="3200400" indent="0" algn="ctr" rtl="1">
              <a:buNone/>
              <a:defRPr sz="1600"/>
            </a:lvl8pPr>
            <a:lvl9pPr marL="3657600" indent="0" algn="ctr" rtl="1">
              <a:buNone/>
              <a:defRPr sz="1600"/>
            </a:lvl9pPr>
          </a:lstStyle>
          <a:p>
            <a:pPr rtl="1"/>
            <a:r>
              <a:rPr lang="ar"/>
              <a:t>كاتب الاقتباس</a:t>
            </a:r>
          </a:p>
        </p:txBody>
      </p:sp>
      <p:sp>
        <p:nvSpPr>
          <p:cNvPr id="2" name="العنوان 1">
            <a:extLst>
              <a:ext uri="{FF2B5EF4-FFF2-40B4-BE49-F238E27FC236}">
                <a16:creationId xmlns:a16="http://schemas.microsoft.com/office/drawing/2014/main" id="{E4336E9A-8E96-CD8C-7598-F87632CD81CF}"/>
              </a:ext>
            </a:extLst>
          </p:cNvPr>
          <p:cNvSpPr>
            <a:spLocks noGrp="1"/>
          </p:cNvSpPr>
          <p:nvPr>
            <p:ph type="ctrTitle" hasCustomPrompt="1"/>
          </p:nvPr>
        </p:nvSpPr>
        <p:spPr>
          <a:xfrm flipH="1">
            <a:off x="2618232" y="1234440"/>
            <a:ext cx="8961120" cy="3169920"/>
          </a:xfrm>
        </p:spPr>
        <p:txBody>
          <a:bodyPr rtlCol="1" anchor="ctr">
            <a:normAutofit/>
          </a:bodyPr>
          <a:lstStyle>
            <a:lvl1pPr algn="r" rtl="1">
              <a:lnSpc>
                <a:spcPct val="120000"/>
              </a:lnSpc>
              <a:defRPr sz="4400" b="0">
                <a:solidFill>
                  <a:schemeClr val="bg1"/>
                </a:solidFill>
                <a:highlight>
                  <a:srgbClr val="000000"/>
                </a:highlight>
              </a:defRPr>
            </a:lvl1pPr>
          </a:lstStyle>
          <a:p>
            <a:pPr rtl="1"/>
            <a:r>
              <a:rPr lang="ar"/>
              <a:t>انقر لتحرير اقتباس</a:t>
            </a:r>
          </a:p>
        </p:txBody>
      </p:sp>
    </p:spTree>
    <p:extLst>
      <p:ext uri="{BB962C8B-B14F-4D97-AF65-F5344CB8AC3E}">
        <p14:creationId xmlns:p14="http://schemas.microsoft.com/office/powerpoint/2010/main" val="2155819942"/>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محتوى ثنائي">
    <p:spTree>
      <p:nvGrpSpPr>
        <p:cNvPr id="1" name=""/>
        <p:cNvGrpSpPr/>
        <p:nvPr/>
      </p:nvGrpSpPr>
      <p:grpSpPr>
        <a:xfrm>
          <a:off x="0" y="0"/>
          <a:ext cx="0" cy="0"/>
          <a:chOff x="0" y="0"/>
          <a:chExt cx="0" cy="0"/>
        </a:xfrm>
      </p:grpSpPr>
      <p:sp>
        <p:nvSpPr>
          <p:cNvPr id="5" name="عنصر نائب للتاريخ 4">
            <a:extLst>
              <a:ext uri="{FF2B5EF4-FFF2-40B4-BE49-F238E27FC236}">
                <a16:creationId xmlns:a16="http://schemas.microsoft.com/office/drawing/2014/main" id="{897D0B7E-1A60-DA52-6965-92412B1C2F9F}"/>
              </a:ext>
            </a:extLst>
          </p:cNvPr>
          <p:cNvSpPr>
            <a:spLocks noGrp="1"/>
          </p:cNvSpPr>
          <p:nvPr>
            <p:ph type="dt" sz="half" idx="10"/>
          </p:nvPr>
        </p:nvSpPr>
        <p:spPr>
          <a:xfrm flipH="1">
            <a:off x="8560526" y="6453002"/>
            <a:ext cx="3494314" cy="365125"/>
          </a:xfrm>
        </p:spPr>
        <p:txBody>
          <a:bodyPr rtlCol="1"/>
          <a:lstStyle>
            <a:lvl1pPr rtl="1">
              <a:defRPr/>
            </a:lvl1pPr>
          </a:lstStyle>
          <a:p>
            <a:r>
              <a:rPr lang="en-US"/>
              <a:t>2/24/2025</a:t>
            </a:r>
          </a:p>
        </p:txBody>
      </p:sp>
      <p:sp>
        <p:nvSpPr>
          <p:cNvPr id="6" name="عنصر نائب للتذييل 5">
            <a:extLst>
              <a:ext uri="{FF2B5EF4-FFF2-40B4-BE49-F238E27FC236}">
                <a16:creationId xmlns:a16="http://schemas.microsoft.com/office/drawing/2014/main" id="{C2BDD5A2-CE3E-3215-6DAA-F75C0D1229DA}"/>
              </a:ext>
            </a:extLst>
          </p:cNvPr>
          <p:cNvSpPr>
            <a:spLocks noGrp="1"/>
          </p:cNvSpPr>
          <p:nvPr>
            <p:ph type="ftr" sz="quarter" idx="11"/>
          </p:nvPr>
        </p:nvSpPr>
        <p:spPr>
          <a:xfrm flipH="1">
            <a:off x="510074" y="6453002"/>
            <a:ext cx="2805405" cy="365125"/>
          </a:xfrm>
        </p:spPr>
        <p:txBody>
          <a:bodyPr rtlCol="1"/>
          <a:lstStyle>
            <a:lvl1pPr rtl="1">
              <a:defRPr/>
            </a:lvl1pPr>
          </a:lstStyle>
          <a:p>
            <a:r>
              <a:rPr lang="ar"/>
              <a:t>نموذج لنص تذييل الصفحة</a:t>
            </a:r>
          </a:p>
        </p:txBody>
      </p:sp>
      <p:sp>
        <p:nvSpPr>
          <p:cNvPr id="7" name="عنصر نائب لرقم الشريحة 6">
            <a:extLst>
              <a:ext uri="{FF2B5EF4-FFF2-40B4-BE49-F238E27FC236}">
                <a16:creationId xmlns:a16="http://schemas.microsoft.com/office/drawing/2014/main" id="{B1B822F1-284A-1786-FAF2-72129E2FE64D}"/>
              </a:ext>
            </a:extLst>
          </p:cNvPr>
          <p:cNvSpPr>
            <a:spLocks noGrp="1"/>
          </p:cNvSpPr>
          <p:nvPr>
            <p:ph type="sldNum" sz="quarter" idx="12"/>
          </p:nvPr>
        </p:nvSpPr>
        <p:spPr>
          <a:xfrm flipH="1">
            <a:off x="130631" y="6453002"/>
            <a:ext cx="429207" cy="365125"/>
          </a:xfrm>
        </p:spPr>
        <p:txBody>
          <a:bodyPr rtlCol="1"/>
          <a:lstStyle>
            <a:lvl1pPr rtl="1">
              <a:defRPr/>
            </a:lvl1pPr>
          </a:lstStyle>
          <a:p>
            <a:fld id="{CC057153-B650-4DEB-B370-79DDCFDCE934}" type="slidenum">
              <a:rPr lang="en-US" smtClean="0"/>
              <a:pPr/>
              <a:t>‹#›</a:t>
            </a:fld>
            <a:endParaRPr lang="en-US"/>
          </a:p>
        </p:txBody>
      </p:sp>
      <p:sp>
        <p:nvSpPr>
          <p:cNvPr id="9" name="عنصر نائب للنص 8">
            <a:extLst>
              <a:ext uri="{FF2B5EF4-FFF2-40B4-BE49-F238E27FC236}">
                <a16:creationId xmlns:a16="http://schemas.microsoft.com/office/drawing/2014/main" id="{84DC103C-4E45-07FA-2734-5BAE2624DC48}"/>
              </a:ext>
            </a:extLst>
          </p:cNvPr>
          <p:cNvSpPr>
            <a:spLocks noGrp="1"/>
          </p:cNvSpPr>
          <p:nvPr>
            <p:ph type="body" sz="quarter" idx="13"/>
          </p:nvPr>
        </p:nvSpPr>
        <p:spPr>
          <a:xfrm flipH="1">
            <a:off x="6397625" y="1825625"/>
            <a:ext cx="5181600" cy="4351338"/>
          </a:xfrm>
        </p:spPr>
        <p:txBody>
          <a:bodyPr rtlCol="1"/>
          <a:lstStyle>
            <a:lvl1pPr rtl="1">
              <a:defRPr/>
            </a:lvl1pPr>
            <a:lvl2pPr rtl="1">
              <a:defRPr/>
            </a:lvl2pPr>
            <a:lvl3pPr rtl="1">
              <a:defRPr/>
            </a:lvl3pPr>
            <a:lvl4pPr rtl="1">
              <a:defRPr/>
            </a:lvl4pPr>
            <a:lvl5pPr rtl="1">
              <a:defRPr/>
            </a:lvl5pPr>
          </a:lstStyle>
          <a:p>
            <a:pPr lvl="0" rtl="1"/>
            <a:r>
              <a:rPr lang="ar"/>
              <a:t>انقر لتحرير أنماط النص الرئيسي</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p>
        </p:txBody>
      </p:sp>
      <p:sp>
        <p:nvSpPr>
          <p:cNvPr id="11" name="عنصر نائب للنص 10">
            <a:extLst>
              <a:ext uri="{FF2B5EF4-FFF2-40B4-BE49-F238E27FC236}">
                <a16:creationId xmlns:a16="http://schemas.microsoft.com/office/drawing/2014/main" id="{288F1ED9-CE64-0191-F909-FDC002A7456F}"/>
              </a:ext>
            </a:extLst>
          </p:cNvPr>
          <p:cNvSpPr>
            <a:spLocks noGrp="1"/>
          </p:cNvSpPr>
          <p:nvPr>
            <p:ph type="body" sz="quarter" idx="14"/>
          </p:nvPr>
        </p:nvSpPr>
        <p:spPr>
          <a:xfrm flipH="1">
            <a:off x="838200" y="1825625"/>
            <a:ext cx="5181600" cy="4351338"/>
          </a:xfrm>
        </p:spPr>
        <p:txBody>
          <a:bodyPr rtlCol="1"/>
          <a:lstStyle>
            <a:lvl1pPr rtl="1">
              <a:defRPr/>
            </a:lvl1pPr>
            <a:lvl2pPr rtl="1">
              <a:defRPr/>
            </a:lvl2pPr>
            <a:lvl3pPr rtl="1">
              <a:defRPr/>
            </a:lvl3pPr>
            <a:lvl4pPr rtl="1">
              <a:defRPr/>
            </a:lvl4pPr>
            <a:lvl5pPr rtl="1">
              <a:defRPr/>
            </a:lvl5pPr>
          </a:lstStyle>
          <a:p>
            <a:pPr lvl="0" rtl="1"/>
            <a:r>
              <a:rPr lang="ar"/>
              <a:t>انقر لتحرير أنماط النص الرئيسي</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p>
        </p:txBody>
      </p:sp>
      <p:sp>
        <p:nvSpPr>
          <p:cNvPr id="2" name="العنوان 1">
            <a:extLst>
              <a:ext uri="{FF2B5EF4-FFF2-40B4-BE49-F238E27FC236}">
                <a16:creationId xmlns:a16="http://schemas.microsoft.com/office/drawing/2014/main" id="{FAF3BB49-A328-F121-7F27-DEB7C3CC2B0F}"/>
              </a:ext>
            </a:extLst>
          </p:cNvPr>
          <p:cNvSpPr>
            <a:spLocks noGrp="1"/>
          </p:cNvSpPr>
          <p:nvPr>
            <p:ph type="title"/>
          </p:nvPr>
        </p:nvSpPr>
        <p:spPr>
          <a:xfrm flipH="1">
            <a:off x="838200" y="548640"/>
            <a:ext cx="10741152" cy="1132258"/>
          </a:xfrm>
        </p:spPr>
        <p:txBody>
          <a:bodyPr rtlCol="1"/>
          <a:lstStyle>
            <a:lvl1pPr rtl="1">
              <a:defRPr/>
            </a:lvl1pPr>
          </a:lstStyle>
          <a:p>
            <a:pPr rtl="1"/>
            <a:r>
              <a:rPr lang="ar"/>
              <a:t>انقر لتحرير نمط العنوان الرئيسي</a:t>
            </a:r>
            <a:endParaRPr lang="en-US"/>
          </a:p>
        </p:txBody>
      </p:sp>
    </p:spTree>
    <p:extLst>
      <p:ext uri="{BB962C8B-B14F-4D97-AF65-F5344CB8AC3E}">
        <p14:creationId xmlns:p14="http://schemas.microsoft.com/office/powerpoint/2010/main" val="38967271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مقارنة">
    <p:spTree>
      <p:nvGrpSpPr>
        <p:cNvPr id="1" name=""/>
        <p:cNvGrpSpPr/>
        <p:nvPr/>
      </p:nvGrpSpPr>
      <p:grpSpPr>
        <a:xfrm>
          <a:off x="0" y="0"/>
          <a:ext cx="0" cy="0"/>
          <a:chOff x="0" y="0"/>
          <a:chExt cx="0" cy="0"/>
        </a:xfrm>
      </p:grpSpPr>
      <p:sp>
        <p:nvSpPr>
          <p:cNvPr id="7" name="عنصر نائب للتاريخ 6">
            <a:extLst>
              <a:ext uri="{FF2B5EF4-FFF2-40B4-BE49-F238E27FC236}">
                <a16:creationId xmlns:a16="http://schemas.microsoft.com/office/drawing/2014/main" id="{4E3B3581-658A-8487-F9CB-E79F2BFF27E4}"/>
              </a:ext>
            </a:extLst>
          </p:cNvPr>
          <p:cNvSpPr>
            <a:spLocks noGrp="1"/>
          </p:cNvSpPr>
          <p:nvPr>
            <p:ph type="dt" sz="half" idx="10"/>
          </p:nvPr>
        </p:nvSpPr>
        <p:spPr>
          <a:xfrm flipH="1">
            <a:off x="8560526" y="6453002"/>
            <a:ext cx="3494314" cy="365125"/>
          </a:xfrm>
        </p:spPr>
        <p:txBody>
          <a:bodyPr rtlCol="1"/>
          <a:lstStyle>
            <a:lvl1pPr rtl="1">
              <a:defRPr/>
            </a:lvl1pPr>
          </a:lstStyle>
          <a:p>
            <a:r>
              <a:rPr lang="en-US"/>
              <a:t>2/24/2025</a:t>
            </a:r>
          </a:p>
        </p:txBody>
      </p:sp>
      <p:sp>
        <p:nvSpPr>
          <p:cNvPr id="8" name="عنصر نائب للتذييل 7">
            <a:extLst>
              <a:ext uri="{FF2B5EF4-FFF2-40B4-BE49-F238E27FC236}">
                <a16:creationId xmlns:a16="http://schemas.microsoft.com/office/drawing/2014/main" id="{949D76D8-9033-26CF-BF4C-AECCC685C177}"/>
              </a:ext>
            </a:extLst>
          </p:cNvPr>
          <p:cNvSpPr>
            <a:spLocks noGrp="1"/>
          </p:cNvSpPr>
          <p:nvPr>
            <p:ph type="ftr" sz="quarter" idx="11"/>
          </p:nvPr>
        </p:nvSpPr>
        <p:spPr>
          <a:xfrm flipH="1">
            <a:off x="510074" y="6453002"/>
            <a:ext cx="2805405" cy="365125"/>
          </a:xfrm>
        </p:spPr>
        <p:txBody>
          <a:bodyPr rtlCol="1"/>
          <a:lstStyle>
            <a:lvl1pPr rtl="1">
              <a:defRPr/>
            </a:lvl1pPr>
          </a:lstStyle>
          <a:p>
            <a:r>
              <a:rPr lang="ar"/>
              <a:t>نموذج لنص تذييل الصفحة</a:t>
            </a:r>
          </a:p>
        </p:txBody>
      </p:sp>
      <p:sp>
        <p:nvSpPr>
          <p:cNvPr id="9" name="عنصر نائب لرقم الشريحة 8">
            <a:extLst>
              <a:ext uri="{FF2B5EF4-FFF2-40B4-BE49-F238E27FC236}">
                <a16:creationId xmlns:a16="http://schemas.microsoft.com/office/drawing/2014/main" id="{E02A06B8-CC1D-542F-D8EB-7625046B91D2}"/>
              </a:ext>
            </a:extLst>
          </p:cNvPr>
          <p:cNvSpPr>
            <a:spLocks noGrp="1"/>
          </p:cNvSpPr>
          <p:nvPr>
            <p:ph type="sldNum" sz="quarter" idx="12"/>
          </p:nvPr>
        </p:nvSpPr>
        <p:spPr>
          <a:xfrm flipH="1">
            <a:off x="130631" y="6453002"/>
            <a:ext cx="429207" cy="365125"/>
          </a:xfrm>
        </p:spPr>
        <p:txBody>
          <a:bodyPr rtlCol="1"/>
          <a:lstStyle>
            <a:lvl1pPr rtl="1">
              <a:defRPr/>
            </a:lvl1pPr>
          </a:lstStyle>
          <a:p>
            <a:fld id="{CC057153-B650-4DEB-B370-79DDCFDCE934}" type="slidenum">
              <a:rPr lang="en-US" smtClean="0"/>
              <a:pPr/>
              <a:t>‹#›</a:t>
            </a:fld>
            <a:endParaRPr lang="en-US"/>
          </a:p>
        </p:txBody>
      </p:sp>
      <p:sp>
        <p:nvSpPr>
          <p:cNvPr id="3" name="عنصر نائب للنص 2">
            <a:extLst>
              <a:ext uri="{FF2B5EF4-FFF2-40B4-BE49-F238E27FC236}">
                <a16:creationId xmlns:a16="http://schemas.microsoft.com/office/drawing/2014/main" id="{61CD26D4-290A-F0ED-7D62-41EDA6FEC2B9}"/>
              </a:ext>
            </a:extLst>
          </p:cNvPr>
          <p:cNvSpPr>
            <a:spLocks noGrp="1"/>
          </p:cNvSpPr>
          <p:nvPr>
            <p:ph type="body" idx="1"/>
          </p:nvPr>
        </p:nvSpPr>
        <p:spPr>
          <a:xfrm flipH="1">
            <a:off x="6424613" y="1685735"/>
            <a:ext cx="5157787" cy="559834"/>
          </a:xfrm>
        </p:spPr>
        <p:txBody>
          <a:bodyPr rtlCol="1" anchor="b">
            <a:normAutofit/>
          </a:bodyPr>
          <a:lstStyle>
            <a:lvl1pPr marL="0" indent="0" algn="r" rtl="1">
              <a:lnSpc>
                <a:spcPct val="90000"/>
              </a:lnSpc>
              <a:buNone/>
              <a:defRPr sz="2000" b="1" cap="all" baseline="0">
                <a:solidFill>
                  <a:schemeClr val="bg1"/>
                </a:solidFill>
                <a:highlight>
                  <a:srgbClr val="000000"/>
                </a:highlight>
              </a:defRPr>
            </a:lvl1pPr>
            <a:lvl2pPr marL="457200" indent="0" algn="r" rtl="1">
              <a:buNone/>
              <a:defRPr sz="2000" b="1"/>
            </a:lvl2pPr>
            <a:lvl3pPr marL="914400" indent="0" algn="r" rtl="1">
              <a:buNone/>
              <a:defRPr sz="1800" b="1"/>
            </a:lvl3pPr>
            <a:lvl4pPr marL="1371600" indent="0" algn="r" rtl="1">
              <a:buNone/>
              <a:defRPr sz="1600" b="1"/>
            </a:lvl4pPr>
            <a:lvl5pPr marL="1828800" indent="0" algn="r" rtl="1">
              <a:buNone/>
              <a:defRPr sz="1600" b="1"/>
            </a:lvl5pPr>
            <a:lvl6pPr marL="2286000" indent="0" algn="r" rtl="1">
              <a:buNone/>
              <a:defRPr sz="1600" b="1"/>
            </a:lvl6pPr>
            <a:lvl7pPr marL="2743200" indent="0" algn="r" rtl="1">
              <a:buNone/>
              <a:defRPr sz="1600" b="1"/>
            </a:lvl7pPr>
            <a:lvl8pPr marL="3200400" indent="0" algn="r" rtl="1">
              <a:buNone/>
              <a:defRPr sz="1600" b="1"/>
            </a:lvl8pPr>
            <a:lvl9pPr marL="3657600" indent="0" algn="r" rtl="1">
              <a:buNone/>
              <a:defRPr sz="1600" b="1"/>
            </a:lvl9pPr>
          </a:lstStyle>
          <a:p>
            <a:pPr lvl="0" rtl="1"/>
            <a:r>
              <a:rPr lang="ar"/>
              <a:t>انقر لتحرير أنماط النص الرئيسي</a:t>
            </a:r>
          </a:p>
        </p:txBody>
      </p:sp>
      <p:sp>
        <p:nvSpPr>
          <p:cNvPr id="11" name="عنصر نائب للنص 10">
            <a:extLst>
              <a:ext uri="{FF2B5EF4-FFF2-40B4-BE49-F238E27FC236}">
                <a16:creationId xmlns:a16="http://schemas.microsoft.com/office/drawing/2014/main" id="{F86E5640-DE07-46FE-2EFB-FCD8C5238DC9}"/>
              </a:ext>
            </a:extLst>
          </p:cNvPr>
          <p:cNvSpPr>
            <a:spLocks noGrp="1"/>
          </p:cNvSpPr>
          <p:nvPr>
            <p:ph type="body" sz="quarter" idx="13"/>
          </p:nvPr>
        </p:nvSpPr>
        <p:spPr>
          <a:xfrm flipH="1">
            <a:off x="6424612" y="2387600"/>
            <a:ext cx="5157788" cy="3763963"/>
          </a:xfrm>
        </p:spPr>
        <p:txBody>
          <a:bodyPr rtlCol="1"/>
          <a:lstStyle>
            <a:lvl1pPr rtl="1">
              <a:defRPr/>
            </a:lvl1pPr>
            <a:lvl2pPr rtl="1">
              <a:defRPr/>
            </a:lvl2pPr>
            <a:lvl3pPr rtl="1">
              <a:defRPr/>
            </a:lvl3pPr>
            <a:lvl4pPr rtl="1">
              <a:defRPr/>
            </a:lvl4pPr>
            <a:lvl5pPr rtl="1">
              <a:defRPr/>
            </a:lvl5pPr>
          </a:lstStyle>
          <a:p>
            <a:pPr lvl="0" rtl="1"/>
            <a:r>
              <a:rPr lang="ar"/>
              <a:t>انقر لتحرير أنماط النص الرئيسي</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p>
        </p:txBody>
      </p:sp>
      <p:sp>
        <p:nvSpPr>
          <p:cNvPr id="5" name="عنصر نائب للنص 4">
            <a:extLst>
              <a:ext uri="{FF2B5EF4-FFF2-40B4-BE49-F238E27FC236}">
                <a16:creationId xmlns:a16="http://schemas.microsoft.com/office/drawing/2014/main" id="{06536620-C4F3-EEC3-DBF1-05196B1CBB55}"/>
              </a:ext>
            </a:extLst>
          </p:cNvPr>
          <p:cNvSpPr>
            <a:spLocks noGrp="1"/>
          </p:cNvSpPr>
          <p:nvPr>
            <p:ph type="body" sz="quarter" idx="3"/>
          </p:nvPr>
        </p:nvSpPr>
        <p:spPr>
          <a:xfrm flipH="1">
            <a:off x="836612" y="1685735"/>
            <a:ext cx="5183188" cy="559834"/>
          </a:xfrm>
        </p:spPr>
        <p:txBody>
          <a:bodyPr rtlCol="1" anchor="b">
            <a:normAutofit/>
          </a:bodyPr>
          <a:lstStyle>
            <a:lvl1pPr marL="0" indent="0" algn="r" rtl="1">
              <a:lnSpc>
                <a:spcPct val="90000"/>
              </a:lnSpc>
              <a:buNone/>
              <a:defRPr sz="2000" b="1" cap="all" baseline="0">
                <a:solidFill>
                  <a:schemeClr val="bg1"/>
                </a:solidFill>
                <a:highlight>
                  <a:srgbClr val="000000"/>
                </a:highlight>
              </a:defRPr>
            </a:lvl1pPr>
            <a:lvl2pPr marL="457200" indent="0" algn="r" rtl="1">
              <a:buNone/>
              <a:defRPr sz="2000" b="1"/>
            </a:lvl2pPr>
            <a:lvl3pPr marL="914400" indent="0" algn="r" rtl="1">
              <a:buNone/>
              <a:defRPr sz="1800" b="1"/>
            </a:lvl3pPr>
            <a:lvl4pPr marL="1371600" indent="0" algn="r" rtl="1">
              <a:buNone/>
              <a:defRPr sz="1600" b="1"/>
            </a:lvl4pPr>
            <a:lvl5pPr marL="1828800" indent="0" algn="r" rtl="1">
              <a:buNone/>
              <a:defRPr sz="1600" b="1"/>
            </a:lvl5pPr>
            <a:lvl6pPr marL="2286000" indent="0" algn="r" rtl="1">
              <a:buNone/>
              <a:defRPr sz="1600" b="1"/>
            </a:lvl6pPr>
            <a:lvl7pPr marL="2743200" indent="0" algn="r" rtl="1">
              <a:buNone/>
              <a:defRPr sz="1600" b="1"/>
            </a:lvl7pPr>
            <a:lvl8pPr marL="3200400" indent="0" algn="r" rtl="1">
              <a:buNone/>
              <a:defRPr sz="1600" b="1"/>
            </a:lvl8pPr>
            <a:lvl9pPr marL="3657600" indent="0" algn="r" rtl="1">
              <a:buNone/>
              <a:defRPr sz="1600" b="1"/>
            </a:lvl9pPr>
          </a:lstStyle>
          <a:p>
            <a:pPr lvl="0" rtl="1"/>
            <a:r>
              <a:rPr lang="ar"/>
              <a:t>انقر لتحرير أنماط النص الرئيسي</a:t>
            </a:r>
          </a:p>
        </p:txBody>
      </p:sp>
      <p:sp>
        <p:nvSpPr>
          <p:cNvPr id="13" name="عنصر نائب للنص 12">
            <a:extLst>
              <a:ext uri="{FF2B5EF4-FFF2-40B4-BE49-F238E27FC236}">
                <a16:creationId xmlns:a16="http://schemas.microsoft.com/office/drawing/2014/main" id="{20D5795C-6228-AA6F-1CF7-AD7010686BC6}"/>
              </a:ext>
            </a:extLst>
          </p:cNvPr>
          <p:cNvSpPr>
            <a:spLocks noGrp="1"/>
          </p:cNvSpPr>
          <p:nvPr>
            <p:ph type="body" sz="quarter" idx="14"/>
          </p:nvPr>
        </p:nvSpPr>
        <p:spPr>
          <a:xfrm flipH="1">
            <a:off x="836612" y="2387600"/>
            <a:ext cx="5183188" cy="3763963"/>
          </a:xfrm>
        </p:spPr>
        <p:txBody>
          <a:bodyPr rtlCol="1"/>
          <a:lstStyle>
            <a:lvl1pPr rtl="1">
              <a:defRPr/>
            </a:lvl1pPr>
            <a:lvl2pPr rtl="1">
              <a:defRPr/>
            </a:lvl2pPr>
            <a:lvl3pPr rtl="1">
              <a:defRPr/>
            </a:lvl3pPr>
            <a:lvl4pPr rtl="1">
              <a:defRPr/>
            </a:lvl4pPr>
            <a:lvl5pPr rtl="1">
              <a:defRPr/>
            </a:lvl5pPr>
          </a:lstStyle>
          <a:p>
            <a:pPr lvl="0" rtl="1"/>
            <a:r>
              <a:rPr lang="ar"/>
              <a:t>انقر لتحرير أنماط النص الرئيسي</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p>
        </p:txBody>
      </p:sp>
      <p:sp>
        <p:nvSpPr>
          <p:cNvPr id="2" name="العنوان 1">
            <a:extLst>
              <a:ext uri="{FF2B5EF4-FFF2-40B4-BE49-F238E27FC236}">
                <a16:creationId xmlns:a16="http://schemas.microsoft.com/office/drawing/2014/main" id="{41FEE969-634D-6E32-D227-18E9282C6F9E}"/>
              </a:ext>
            </a:extLst>
          </p:cNvPr>
          <p:cNvSpPr>
            <a:spLocks noGrp="1"/>
          </p:cNvSpPr>
          <p:nvPr>
            <p:ph type="title"/>
          </p:nvPr>
        </p:nvSpPr>
        <p:spPr>
          <a:xfrm flipH="1">
            <a:off x="836612" y="547396"/>
            <a:ext cx="10745788" cy="1143292"/>
          </a:xfrm>
        </p:spPr>
        <p:txBody>
          <a:bodyPr rtlCol="1"/>
          <a:lstStyle>
            <a:lvl1pPr rtl="1">
              <a:defRPr/>
            </a:lvl1pPr>
          </a:lstStyle>
          <a:p>
            <a:pPr rtl="1"/>
            <a:r>
              <a:rPr lang="ar"/>
              <a:t>انقر لتحرير نمط العنوان الرئيسي</a:t>
            </a:r>
            <a:endParaRPr lang="en-US"/>
          </a:p>
        </p:txBody>
      </p:sp>
    </p:spTree>
    <p:extLst>
      <p:ext uri="{BB962C8B-B14F-4D97-AF65-F5344CB8AC3E}">
        <p14:creationId xmlns:p14="http://schemas.microsoft.com/office/powerpoint/2010/main" val="24089074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العنوان فقط">
    <p:spTree>
      <p:nvGrpSpPr>
        <p:cNvPr id="1" name=""/>
        <p:cNvGrpSpPr/>
        <p:nvPr/>
      </p:nvGrpSpPr>
      <p:grpSpPr>
        <a:xfrm>
          <a:off x="0" y="0"/>
          <a:ext cx="0" cy="0"/>
          <a:chOff x="0" y="0"/>
          <a:chExt cx="0" cy="0"/>
        </a:xfrm>
      </p:grpSpPr>
      <p:sp>
        <p:nvSpPr>
          <p:cNvPr id="3" name="عنصر نائب للتاريخ 2">
            <a:extLst>
              <a:ext uri="{FF2B5EF4-FFF2-40B4-BE49-F238E27FC236}">
                <a16:creationId xmlns:a16="http://schemas.microsoft.com/office/drawing/2014/main" id="{E89E8268-7232-2944-F1BD-399F9419B563}"/>
              </a:ext>
            </a:extLst>
          </p:cNvPr>
          <p:cNvSpPr>
            <a:spLocks noGrp="1"/>
          </p:cNvSpPr>
          <p:nvPr>
            <p:ph type="dt" sz="half" idx="10"/>
          </p:nvPr>
        </p:nvSpPr>
        <p:spPr>
          <a:xfrm flipH="1">
            <a:off x="8560526" y="6453002"/>
            <a:ext cx="3494314" cy="365125"/>
          </a:xfrm>
        </p:spPr>
        <p:txBody>
          <a:bodyPr rtlCol="1"/>
          <a:lstStyle>
            <a:lvl1pPr rtl="1">
              <a:defRPr/>
            </a:lvl1pPr>
          </a:lstStyle>
          <a:p>
            <a:r>
              <a:rPr lang="en-US"/>
              <a:t>2/24/2025</a:t>
            </a:r>
          </a:p>
        </p:txBody>
      </p:sp>
      <p:sp>
        <p:nvSpPr>
          <p:cNvPr id="4" name="عنصر نائب للتذييل 3">
            <a:extLst>
              <a:ext uri="{FF2B5EF4-FFF2-40B4-BE49-F238E27FC236}">
                <a16:creationId xmlns:a16="http://schemas.microsoft.com/office/drawing/2014/main" id="{6B968DDD-323F-89A1-84E3-DDBA626D9386}"/>
              </a:ext>
            </a:extLst>
          </p:cNvPr>
          <p:cNvSpPr>
            <a:spLocks noGrp="1"/>
          </p:cNvSpPr>
          <p:nvPr>
            <p:ph type="ftr" sz="quarter" idx="11"/>
          </p:nvPr>
        </p:nvSpPr>
        <p:spPr>
          <a:xfrm flipH="1">
            <a:off x="510074" y="6453002"/>
            <a:ext cx="2805405" cy="365125"/>
          </a:xfrm>
        </p:spPr>
        <p:txBody>
          <a:bodyPr rtlCol="1"/>
          <a:lstStyle>
            <a:lvl1pPr rtl="1">
              <a:defRPr/>
            </a:lvl1pPr>
          </a:lstStyle>
          <a:p>
            <a:r>
              <a:rPr lang="ar"/>
              <a:t>نموذج لنص تذييل الصفحة</a:t>
            </a:r>
          </a:p>
        </p:txBody>
      </p:sp>
      <p:sp>
        <p:nvSpPr>
          <p:cNvPr id="5" name="عنصر نائب لرقم الشريحة 4">
            <a:extLst>
              <a:ext uri="{FF2B5EF4-FFF2-40B4-BE49-F238E27FC236}">
                <a16:creationId xmlns:a16="http://schemas.microsoft.com/office/drawing/2014/main" id="{98FBDC76-671D-1671-DCE2-D5658BD40E29}"/>
              </a:ext>
            </a:extLst>
          </p:cNvPr>
          <p:cNvSpPr>
            <a:spLocks noGrp="1"/>
          </p:cNvSpPr>
          <p:nvPr>
            <p:ph type="sldNum" sz="quarter" idx="12"/>
          </p:nvPr>
        </p:nvSpPr>
        <p:spPr>
          <a:xfrm flipH="1">
            <a:off x="130631" y="6453002"/>
            <a:ext cx="429207" cy="365125"/>
          </a:xfrm>
        </p:spPr>
        <p:txBody>
          <a:bodyPr rtlCol="1"/>
          <a:lstStyle>
            <a:lvl1pPr rtl="1">
              <a:defRPr/>
            </a:lvl1pPr>
          </a:lstStyle>
          <a:p>
            <a:fld id="{CC057153-B650-4DEB-B370-79DDCFDCE934}" type="slidenum">
              <a:rPr lang="en-US" smtClean="0"/>
              <a:pPr/>
              <a:t>‹#›</a:t>
            </a:fld>
            <a:endParaRPr lang="en-US"/>
          </a:p>
        </p:txBody>
      </p:sp>
      <p:sp>
        <p:nvSpPr>
          <p:cNvPr id="2" name="العنوان 1">
            <a:extLst>
              <a:ext uri="{FF2B5EF4-FFF2-40B4-BE49-F238E27FC236}">
                <a16:creationId xmlns:a16="http://schemas.microsoft.com/office/drawing/2014/main" id="{666A9F42-7FF7-F803-C075-BC4968D35E34}"/>
              </a:ext>
            </a:extLst>
          </p:cNvPr>
          <p:cNvSpPr>
            <a:spLocks noGrp="1"/>
          </p:cNvSpPr>
          <p:nvPr>
            <p:ph type="title"/>
          </p:nvPr>
        </p:nvSpPr>
        <p:spPr>
          <a:xfrm flipH="1">
            <a:off x="925774" y="548640"/>
            <a:ext cx="10653578" cy="1132258"/>
          </a:xfrm>
        </p:spPr>
        <p:txBody>
          <a:bodyPr rtlCol="1"/>
          <a:lstStyle>
            <a:lvl1pPr rtl="1">
              <a:defRPr/>
            </a:lvl1pPr>
          </a:lstStyle>
          <a:p>
            <a:pPr rtl="1"/>
            <a:r>
              <a:rPr lang="ar"/>
              <a:t>انقر لتحرير نمط العنوان الرئيسي</a:t>
            </a:r>
            <a:endParaRPr lang="en-US"/>
          </a:p>
        </p:txBody>
      </p:sp>
    </p:spTree>
    <p:extLst>
      <p:ext uri="{BB962C8B-B14F-4D97-AF65-F5344CB8AC3E}">
        <p14:creationId xmlns:p14="http://schemas.microsoft.com/office/powerpoint/2010/main" val="11015083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49BC4D82-0182-501C-9231-46767680476E}"/>
              </a:ext>
            </a:extLst>
          </p:cNvPr>
          <p:cNvSpPr>
            <a:spLocks noGrp="1"/>
          </p:cNvSpPr>
          <p:nvPr>
            <p:ph type="dt" sz="half" idx="10"/>
          </p:nvPr>
        </p:nvSpPr>
        <p:spPr>
          <a:xfrm flipH="1">
            <a:off x="8560526" y="6453002"/>
            <a:ext cx="3494314" cy="365125"/>
          </a:xfrm>
        </p:spPr>
        <p:txBody>
          <a:bodyPr rtlCol="1"/>
          <a:lstStyle>
            <a:lvl1pPr rtl="1">
              <a:defRPr/>
            </a:lvl1pPr>
          </a:lstStyle>
          <a:p>
            <a:r>
              <a:rPr lang="en-US"/>
              <a:t>2/24/2025</a:t>
            </a:r>
          </a:p>
        </p:txBody>
      </p:sp>
      <p:sp>
        <p:nvSpPr>
          <p:cNvPr id="3" name="عنصر نائب للتذييل 2">
            <a:extLst>
              <a:ext uri="{FF2B5EF4-FFF2-40B4-BE49-F238E27FC236}">
                <a16:creationId xmlns:a16="http://schemas.microsoft.com/office/drawing/2014/main" id="{10EAA6C9-A7F3-19F1-D17C-A1D83FAF553F}"/>
              </a:ext>
            </a:extLst>
          </p:cNvPr>
          <p:cNvSpPr>
            <a:spLocks noGrp="1"/>
          </p:cNvSpPr>
          <p:nvPr>
            <p:ph type="ftr" sz="quarter" idx="11"/>
          </p:nvPr>
        </p:nvSpPr>
        <p:spPr>
          <a:xfrm flipH="1">
            <a:off x="510074" y="6453002"/>
            <a:ext cx="2805405" cy="365125"/>
          </a:xfrm>
        </p:spPr>
        <p:txBody>
          <a:bodyPr rtlCol="1"/>
          <a:lstStyle>
            <a:lvl1pPr rtl="1">
              <a:defRPr/>
            </a:lvl1pPr>
          </a:lstStyle>
          <a:p>
            <a:r>
              <a:rPr lang="ar"/>
              <a:t>نموذج لنص تذييل الصفحة</a:t>
            </a:r>
          </a:p>
        </p:txBody>
      </p:sp>
      <p:sp>
        <p:nvSpPr>
          <p:cNvPr id="4" name="عنصر نائب لرقم الشريحة 3">
            <a:extLst>
              <a:ext uri="{FF2B5EF4-FFF2-40B4-BE49-F238E27FC236}">
                <a16:creationId xmlns:a16="http://schemas.microsoft.com/office/drawing/2014/main" id="{34EBB816-1B94-116F-92D4-6043AE9E0C6B}"/>
              </a:ext>
            </a:extLst>
          </p:cNvPr>
          <p:cNvSpPr>
            <a:spLocks noGrp="1"/>
          </p:cNvSpPr>
          <p:nvPr>
            <p:ph type="sldNum" sz="quarter" idx="12"/>
          </p:nvPr>
        </p:nvSpPr>
        <p:spPr>
          <a:xfrm flipH="1">
            <a:off x="130631" y="6453002"/>
            <a:ext cx="429207" cy="365125"/>
          </a:xfrm>
        </p:spPr>
        <p:txBody>
          <a:bodyPr rtlCol="1"/>
          <a:lstStyle>
            <a:lvl1pPr rtl="1">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11135415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5" name="عنصر نائب للتاريخ 4">
            <a:extLst>
              <a:ext uri="{FF2B5EF4-FFF2-40B4-BE49-F238E27FC236}">
                <a16:creationId xmlns:a16="http://schemas.microsoft.com/office/drawing/2014/main" id="{93F05638-7A56-469A-825A-1DFA600254C8}"/>
              </a:ext>
            </a:extLst>
          </p:cNvPr>
          <p:cNvSpPr>
            <a:spLocks noGrp="1"/>
          </p:cNvSpPr>
          <p:nvPr>
            <p:ph type="dt" sz="half" idx="10"/>
          </p:nvPr>
        </p:nvSpPr>
        <p:spPr>
          <a:xfrm flipH="1">
            <a:off x="8560526" y="6453002"/>
            <a:ext cx="3494314" cy="365125"/>
          </a:xfrm>
        </p:spPr>
        <p:txBody>
          <a:bodyPr rtlCol="1"/>
          <a:lstStyle>
            <a:lvl1pPr rtl="1">
              <a:defRPr/>
            </a:lvl1pPr>
          </a:lstStyle>
          <a:p>
            <a:r>
              <a:rPr lang="en-US"/>
              <a:t>2/24/2025</a:t>
            </a:r>
          </a:p>
        </p:txBody>
      </p:sp>
      <p:sp>
        <p:nvSpPr>
          <p:cNvPr id="6" name="عنصر نائب للتذييل 5">
            <a:extLst>
              <a:ext uri="{FF2B5EF4-FFF2-40B4-BE49-F238E27FC236}">
                <a16:creationId xmlns:a16="http://schemas.microsoft.com/office/drawing/2014/main" id="{9C85A215-184B-2105-0279-ED02F6445831}"/>
              </a:ext>
            </a:extLst>
          </p:cNvPr>
          <p:cNvSpPr>
            <a:spLocks noGrp="1"/>
          </p:cNvSpPr>
          <p:nvPr>
            <p:ph type="ftr" sz="quarter" idx="11"/>
          </p:nvPr>
        </p:nvSpPr>
        <p:spPr>
          <a:xfrm flipH="1">
            <a:off x="510074" y="6453002"/>
            <a:ext cx="2805405" cy="365125"/>
          </a:xfrm>
        </p:spPr>
        <p:txBody>
          <a:bodyPr rtlCol="1"/>
          <a:lstStyle>
            <a:lvl1pPr rtl="1">
              <a:defRPr/>
            </a:lvl1pPr>
          </a:lstStyle>
          <a:p>
            <a:r>
              <a:rPr lang="ar"/>
              <a:t>نموذج لنص تذييل الصفحة</a:t>
            </a:r>
          </a:p>
        </p:txBody>
      </p:sp>
      <p:sp>
        <p:nvSpPr>
          <p:cNvPr id="7" name="عنصر نائب لرقم الشريحة 6">
            <a:extLst>
              <a:ext uri="{FF2B5EF4-FFF2-40B4-BE49-F238E27FC236}">
                <a16:creationId xmlns:a16="http://schemas.microsoft.com/office/drawing/2014/main" id="{32C7CA46-892B-253A-3A28-7414E17B837B}"/>
              </a:ext>
            </a:extLst>
          </p:cNvPr>
          <p:cNvSpPr>
            <a:spLocks noGrp="1"/>
          </p:cNvSpPr>
          <p:nvPr>
            <p:ph type="sldNum" sz="quarter" idx="12"/>
          </p:nvPr>
        </p:nvSpPr>
        <p:spPr>
          <a:xfrm flipH="1">
            <a:off x="130631" y="6453002"/>
            <a:ext cx="429207" cy="365125"/>
          </a:xfrm>
        </p:spPr>
        <p:txBody>
          <a:bodyPr rtlCol="1"/>
          <a:lstStyle>
            <a:lvl1pPr rtl="1">
              <a:defRPr/>
            </a:lvl1pPr>
          </a:lstStyle>
          <a:p>
            <a:fld id="{CC057153-B650-4DEB-B370-79DDCFDCE934}" type="slidenum">
              <a:rPr lang="en-US" smtClean="0"/>
              <a:pPr/>
              <a:t>‹#›</a:t>
            </a:fld>
            <a:endParaRPr lang="en-US"/>
          </a:p>
        </p:txBody>
      </p:sp>
      <p:sp>
        <p:nvSpPr>
          <p:cNvPr id="4" name="عنصر نائب للنص 3">
            <a:extLst>
              <a:ext uri="{FF2B5EF4-FFF2-40B4-BE49-F238E27FC236}">
                <a16:creationId xmlns:a16="http://schemas.microsoft.com/office/drawing/2014/main" id="{EC0EEBFB-2026-6A35-33ED-F008376B67A0}"/>
              </a:ext>
            </a:extLst>
          </p:cNvPr>
          <p:cNvSpPr>
            <a:spLocks noGrp="1"/>
          </p:cNvSpPr>
          <p:nvPr>
            <p:ph type="body" sz="half" idx="2"/>
          </p:nvPr>
        </p:nvSpPr>
        <p:spPr>
          <a:xfrm flipH="1">
            <a:off x="7999206" y="2311121"/>
            <a:ext cx="3595634" cy="3993263"/>
          </a:xfrm>
        </p:spPr>
        <p:txBody>
          <a:bodyPr rtlCol="1" anchor="t">
            <a:normAutofit/>
          </a:bodyPr>
          <a:lstStyle>
            <a:lvl1pPr marL="0" indent="0" algn="r" rtl="1">
              <a:buNone/>
              <a:defRPr sz="1600"/>
            </a:lvl1pPr>
            <a:lvl2pPr marL="457200" indent="0" algn="r" rtl="1">
              <a:buNone/>
              <a:defRPr sz="1400"/>
            </a:lvl2pPr>
            <a:lvl3pPr marL="914400" indent="0" algn="r" rtl="1">
              <a:buNone/>
              <a:defRPr sz="1200"/>
            </a:lvl3pPr>
            <a:lvl4pPr marL="1371600" indent="0" algn="r" rtl="1">
              <a:buNone/>
              <a:defRPr sz="1000"/>
            </a:lvl4pPr>
            <a:lvl5pPr marL="1828800" indent="0" algn="r" rtl="1">
              <a:buNone/>
              <a:defRPr sz="1000"/>
            </a:lvl5pPr>
            <a:lvl6pPr marL="2286000" indent="0" algn="r" rtl="1">
              <a:buNone/>
              <a:defRPr sz="1000"/>
            </a:lvl6pPr>
            <a:lvl7pPr marL="2743200" indent="0" algn="r" rtl="1">
              <a:buNone/>
              <a:defRPr sz="1000"/>
            </a:lvl7pPr>
            <a:lvl8pPr marL="3200400" indent="0" algn="r" rtl="1">
              <a:buNone/>
              <a:defRPr sz="1000"/>
            </a:lvl8pPr>
            <a:lvl9pPr marL="3657600" indent="0" algn="r" rtl="1">
              <a:buNone/>
              <a:defRPr sz="1000"/>
            </a:lvl9pPr>
          </a:lstStyle>
          <a:p>
            <a:pPr lvl="0" rtl="1"/>
            <a:r>
              <a:rPr lang="ar"/>
              <a:t>انقر لتحرير أنماط النص الرئيسي</a:t>
            </a:r>
          </a:p>
        </p:txBody>
      </p:sp>
      <p:sp>
        <p:nvSpPr>
          <p:cNvPr id="3" name="عنصر نائب للمحتوى 2">
            <a:extLst>
              <a:ext uri="{FF2B5EF4-FFF2-40B4-BE49-F238E27FC236}">
                <a16:creationId xmlns:a16="http://schemas.microsoft.com/office/drawing/2014/main" id="{2F3B20A8-A604-C977-02C0-083BA8663484}"/>
              </a:ext>
            </a:extLst>
          </p:cNvPr>
          <p:cNvSpPr>
            <a:spLocks noGrp="1"/>
          </p:cNvSpPr>
          <p:nvPr>
            <p:ph idx="1"/>
          </p:nvPr>
        </p:nvSpPr>
        <p:spPr>
          <a:xfrm flipH="1">
            <a:off x="617034" y="553615"/>
            <a:ext cx="6440258" cy="5755109"/>
          </a:xfrm>
        </p:spPr>
        <p:txBody>
          <a:bodyPr rtlCol="1">
            <a:normAutofit/>
          </a:bodyPr>
          <a:lstStyle>
            <a:lvl1pPr algn="r" rtl="1">
              <a:defRPr sz="2800"/>
            </a:lvl1pPr>
            <a:lvl2pPr algn="r" rtl="1">
              <a:defRPr sz="2400"/>
            </a:lvl2pPr>
            <a:lvl3pPr algn="r" rtl="1">
              <a:defRPr sz="2000"/>
            </a:lvl3pPr>
            <a:lvl4pPr algn="r" rtl="1">
              <a:defRPr sz="1800"/>
            </a:lvl4pPr>
            <a:lvl5pPr algn="r" rtl="1">
              <a:defRPr sz="1800"/>
            </a:lvl5pPr>
            <a:lvl6pPr algn="r" rtl="1">
              <a:defRPr sz="2000"/>
            </a:lvl6pPr>
            <a:lvl7pPr algn="r" rtl="1">
              <a:defRPr sz="2000"/>
            </a:lvl7pPr>
            <a:lvl8pPr algn="r" rtl="1">
              <a:defRPr sz="2000"/>
            </a:lvl8pPr>
            <a:lvl9pPr algn="r" rtl="1">
              <a:defRPr sz="2000"/>
            </a:lvl9pPr>
          </a:lstStyle>
          <a:p>
            <a:pPr lvl="0" rtl="1"/>
            <a:r>
              <a:rPr lang="ar"/>
              <a:t>انقر لتحرير أنماط النص الرئيسي</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p>
        </p:txBody>
      </p:sp>
      <p:sp>
        <p:nvSpPr>
          <p:cNvPr id="2" name="العنوان 1">
            <a:extLst>
              <a:ext uri="{FF2B5EF4-FFF2-40B4-BE49-F238E27FC236}">
                <a16:creationId xmlns:a16="http://schemas.microsoft.com/office/drawing/2014/main" id="{C350C37F-77BE-E128-4248-D001C39E79C6}"/>
              </a:ext>
            </a:extLst>
          </p:cNvPr>
          <p:cNvSpPr>
            <a:spLocks noGrp="1"/>
          </p:cNvSpPr>
          <p:nvPr>
            <p:ph type="title"/>
          </p:nvPr>
        </p:nvSpPr>
        <p:spPr>
          <a:xfrm flipH="1">
            <a:off x="7999206" y="553616"/>
            <a:ext cx="3595634" cy="1757505"/>
          </a:xfrm>
        </p:spPr>
        <p:txBody>
          <a:bodyPr rtlCol="1" anchor="t">
            <a:normAutofit/>
          </a:bodyPr>
          <a:lstStyle>
            <a:lvl1pPr algn="r" rtl="1">
              <a:defRPr sz="2800">
                <a:solidFill>
                  <a:schemeClr val="bg1"/>
                </a:solidFill>
                <a:highlight>
                  <a:srgbClr val="000000"/>
                </a:highlight>
              </a:defRPr>
            </a:lvl1pPr>
          </a:lstStyle>
          <a:p>
            <a:pPr rtl="1"/>
            <a:r>
              <a:rPr lang="ar"/>
              <a:t>انقر لتحرير نمط العنوان الرئيسي</a:t>
            </a:r>
            <a:endParaRPr lang="en-US"/>
          </a:p>
        </p:txBody>
      </p:sp>
    </p:spTree>
    <p:extLst>
      <p:ext uri="{BB962C8B-B14F-4D97-AF65-F5344CB8AC3E}">
        <p14:creationId xmlns:p14="http://schemas.microsoft.com/office/powerpoint/2010/main" val="8734606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3" name="عنصر نائب للصورة 2">
            <a:extLst>
              <a:ext uri="{FF2B5EF4-FFF2-40B4-BE49-F238E27FC236}">
                <a16:creationId xmlns:a16="http://schemas.microsoft.com/office/drawing/2014/main" id="{9571C769-CEC8-962A-01E6-15B0E056791E}"/>
              </a:ext>
            </a:extLst>
          </p:cNvPr>
          <p:cNvSpPr>
            <a:spLocks noGrp="1"/>
          </p:cNvSpPr>
          <p:nvPr>
            <p:ph type="pic" idx="1"/>
          </p:nvPr>
        </p:nvSpPr>
        <p:spPr>
          <a:xfrm flipH="1">
            <a:off x="609601" y="557784"/>
            <a:ext cx="6519080" cy="5779007"/>
          </a:xfrm>
          <a:blipFill dpi="0" rotWithShape="1">
            <a:blip r:embed="rId2">
              <a:alphaModFix amt="70000"/>
              <a:extLst>
                <a:ext uri="{28A0092B-C50C-407E-A947-70E740481C1C}">
                  <a14:useLocalDpi xmlns:a14="http://schemas.microsoft.com/office/drawing/2010/main" val="0"/>
                </a:ext>
              </a:extLst>
            </a:blip>
            <a:srcRect/>
            <a:stretch>
              <a:fillRect/>
            </a:stretch>
          </a:blipFill>
        </p:spPr>
        <p:txBody>
          <a:bodyPr rtlCol="1"/>
          <a:lstStyle>
            <a:lvl1pPr marL="0" indent="0" algn="r" rtl="1">
              <a:buNone/>
              <a:defRPr sz="3200"/>
            </a:lvl1pPr>
            <a:lvl2pPr marL="457200" indent="0" algn="r" rtl="1">
              <a:buNone/>
              <a:defRPr sz="2800"/>
            </a:lvl2pPr>
            <a:lvl3pPr marL="914400" indent="0" algn="r" rtl="1">
              <a:buNone/>
              <a:defRPr sz="2400"/>
            </a:lvl3pPr>
            <a:lvl4pPr marL="1371600" indent="0" algn="r" rtl="1">
              <a:buNone/>
              <a:defRPr sz="2000"/>
            </a:lvl4pPr>
            <a:lvl5pPr marL="1828800" indent="0" algn="r" rtl="1">
              <a:buNone/>
              <a:defRPr sz="2000"/>
            </a:lvl5pPr>
            <a:lvl6pPr marL="2286000" indent="0" algn="r" rtl="1">
              <a:buNone/>
              <a:defRPr sz="2000"/>
            </a:lvl6pPr>
            <a:lvl7pPr marL="2743200" indent="0" algn="r" rtl="1">
              <a:buNone/>
              <a:defRPr sz="2000"/>
            </a:lvl7pPr>
            <a:lvl8pPr marL="3200400" indent="0" algn="r" rtl="1">
              <a:buNone/>
              <a:defRPr sz="2000"/>
            </a:lvl8pPr>
            <a:lvl9pPr marL="3657600" indent="0" algn="r" rtl="1">
              <a:buNone/>
              <a:defRPr sz="2000"/>
            </a:lvl9pPr>
          </a:lstStyle>
          <a:p>
            <a:pPr rtl="1"/>
            <a:r>
              <a:rPr lang="ar"/>
              <a:t>انقر فوق الأيقونة لإضافة صورة</a:t>
            </a:r>
          </a:p>
        </p:txBody>
      </p:sp>
      <p:sp>
        <p:nvSpPr>
          <p:cNvPr id="5" name="عنصر نائب للتاريخ 4">
            <a:extLst>
              <a:ext uri="{FF2B5EF4-FFF2-40B4-BE49-F238E27FC236}">
                <a16:creationId xmlns:a16="http://schemas.microsoft.com/office/drawing/2014/main" id="{920B235E-39C7-4C78-20EF-DB48ECD9CB90}"/>
              </a:ext>
            </a:extLst>
          </p:cNvPr>
          <p:cNvSpPr>
            <a:spLocks noGrp="1"/>
          </p:cNvSpPr>
          <p:nvPr>
            <p:ph type="dt" sz="half" idx="10"/>
          </p:nvPr>
        </p:nvSpPr>
        <p:spPr>
          <a:xfrm flipH="1">
            <a:off x="8560526" y="6453002"/>
            <a:ext cx="3494314" cy="365125"/>
          </a:xfrm>
        </p:spPr>
        <p:txBody>
          <a:bodyPr rtlCol="1"/>
          <a:lstStyle>
            <a:lvl1pPr rtl="1">
              <a:defRPr/>
            </a:lvl1pPr>
          </a:lstStyle>
          <a:p>
            <a:r>
              <a:rPr lang="en-US"/>
              <a:t>2/24/2025</a:t>
            </a:r>
          </a:p>
        </p:txBody>
      </p:sp>
      <p:sp>
        <p:nvSpPr>
          <p:cNvPr id="6" name="عنصر نائب للتذييل 5">
            <a:extLst>
              <a:ext uri="{FF2B5EF4-FFF2-40B4-BE49-F238E27FC236}">
                <a16:creationId xmlns:a16="http://schemas.microsoft.com/office/drawing/2014/main" id="{7FDC75DA-9A78-9AB9-7171-95A08CC51C56}"/>
              </a:ext>
            </a:extLst>
          </p:cNvPr>
          <p:cNvSpPr>
            <a:spLocks noGrp="1"/>
          </p:cNvSpPr>
          <p:nvPr>
            <p:ph type="ftr" sz="quarter" idx="11"/>
          </p:nvPr>
        </p:nvSpPr>
        <p:spPr>
          <a:xfrm flipH="1">
            <a:off x="510074" y="6453002"/>
            <a:ext cx="2805405" cy="365125"/>
          </a:xfrm>
        </p:spPr>
        <p:txBody>
          <a:bodyPr rtlCol="1"/>
          <a:lstStyle>
            <a:lvl1pPr rtl="1">
              <a:defRPr/>
            </a:lvl1pPr>
          </a:lstStyle>
          <a:p>
            <a:r>
              <a:rPr lang="ar"/>
              <a:t>نموذج لنص تذييل الصفحة</a:t>
            </a:r>
          </a:p>
        </p:txBody>
      </p:sp>
      <p:sp>
        <p:nvSpPr>
          <p:cNvPr id="7" name="عنصر نائب لرقم الشريحة 6">
            <a:extLst>
              <a:ext uri="{FF2B5EF4-FFF2-40B4-BE49-F238E27FC236}">
                <a16:creationId xmlns:a16="http://schemas.microsoft.com/office/drawing/2014/main" id="{5EFE1A03-DCCB-53C7-DBFE-2AD55C90591B}"/>
              </a:ext>
            </a:extLst>
          </p:cNvPr>
          <p:cNvSpPr>
            <a:spLocks noGrp="1"/>
          </p:cNvSpPr>
          <p:nvPr>
            <p:ph type="sldNum" sz="quarter" idx="12"/>
          </p:nvPr>
        </p:nvSpPr>
        <p:spPr>
          <a:xfrm flipH="1">
            <a:off x="130631" y="6453002"/>
            <a:ext cx="429207" cy="365125"/>
          </a:xfrm>
        </p:spPr>
        <p:txBody>
          <a:bodyPr rtlCol="1"/>
          <a:lstStyle>
            <a:lvl1pPr rtl="1">
              <a:defRPr/>
            </a:lvl1pPr>
          </a:lstStyle>
          <a:p>
            <a:fld id="{CC057153-B650-4DEB-B370-79DDCFDCE934}" type="slidenum">
              <a:rPr lang="en-US" smtClean="0"/>
              <a:pPr/>
              <a:t>‹#›</a:t>
            </a:fld>
            <a:endParaRPr lang="en-US"/>
          </a:p>
        </p:txBody>
      </p:sp>
      <p:sp>
        <p:nvSpPr>
          <p:cNvPr id="4" name="عنصر نائب للنص 3">
            <a:extLst>
              <a:ext uri="{FF2B5EF4-FFF2-40B4-BE49-F238E27FC236}">
                <a16:creationId xmlns:a16="http://schemas.microsoft.com/office/drawing/2014/main" id="{F32C4A61-EF2A-C5A5-B150-4448600B3937}"/>
              </a:ext>
            </a:extLst>
          </p:cNvPr>
          <p:cNvSpPr>
            <a:spLocks noGrp="1"/>
          </p:cNvSpPr>
          <p:nvPr>
            <p:ph type="body" sz="half" idx="2"/>
          </p:nvPr>
        </p:nvSpPr>
        <p:spPr>
          <a:xfrm flipH="1">
            <a:off x="7996813" y="2826137"/>
            <a:ext cx="3585586" cy="3434638"/>
          </a:xfrm>
        </p:spPr>
        <p:txBody>
          <a:bodyPr rtlCol="1" anchor="b"/>
          <a:lstStyle>
            <a:lvl1pPr marL="0" indent="0" algn="r" rtl="1">
              <a:buNone/>
              <a:defRPr sz="1600"/>
            </a:lvl1pPr>
            <a:lvl2pPr marL="457200" indent="0" algn="r" rtl="1">
              <a:buNone/>
              <a:defRPr sz="1400"/>
            </a:lvl2pPr>
            <a:lvl3pPr marL="914400" indent="0" algn="r" rtl="1">
              <a:buNone/>
              <a:defRPr sz="1200"/>
            </a:lvl3pPr>
            <a:lvl4pPr marL="1371600" indent="0" algn="r" rtl="1">
              <a:buNone/>
              <a:defRPr sz="1000"/>
            </a:lvl4pPr>
            <a:lvl5pPr marL="1828800" indent="0" algn="r" rtl="1">
              <a:buNone/>
              <a:defRPr sz="1000"/>
            </a:lvl5pPr>
            <a:lvl6pPr marL="2286000" indent="0" algn="r" rtl="1">
              <a:buNone/>
              <a:defRPr sz="1000"/>
            </a:lvl6pPr>
            <a:lvl7pPr marL="2743200" indent="0" algn="r" rtl="1">
              <a:buNone/>
              <a:defRPr sz="1000"/>
            </a:lvl7pPr>
            <a:lvl8pPr marL="3200400" indent="0" algn="r" rtl="1">
              <a:buNone/>
              <a:defRPr sz="1000"/>
            </a:lvl8pPr>
            <a:lvl9pPr marL="3657600" indent="0" algn="r" rtl="1">
              <a:buNone/>
              <a:defRPr sz="1000"/>
            </a:lvl9pPr>
          </a:lstStyle>
          <a:p>
            <a:pPr lvl="0" rtl="1"/>
            <a:r>
              <a:rPr lang="ar"/>
              <a:t>انقر لتحرير أنماط النص الرئيسي</a:t>
            </a:r>
          </a:p>
        </p:txBody>
      </p:sp>
      <p:sp>
        <p:nvSpPr>
          <p:cNvPr id="2" name="العنوان 1">
            <a:extLst>
              <a:ext uri="{FF2B5EF4-FFF2-40B4-BE49-F238E27FC236}">
                <a16:creationId xmlns:a16="http://schemas.microsoft.com/office/drawing/2014/main" id="{EFB06A09-98CF-FAC2-3708-AECC4360C651}"/>
              </a:ext>
            </a:extLst>
          </p:cNvPr>
          <p:cNvSpPr>
            <a:spLocks noGrp="1"/>
          </p:cNvSpPr>
          <p:nvPr>
            <p:ph type="title"/>
          </p:nvPr>
        </p:nvSpPr>
        <p:spPr>
          <a:xfrm flipH="1">
            <a:off x="8002006" y="557784"/>
            <a:ext cx="3595634" cy="2212313"/>
          </a:xfrm>
        </p:spPr>
        <p:txBody>
          <a:bodyPr rtlCol="1" anchor="t">
            <a:normAutofit/>
          </a:bodyPr>
          <a:lstStyle>
            <a:lvl1pPr algn="r" rtl="1">
              <a:defRPr sz="2800">
                <a:solidFill>
                  <a:schemeClr val="bg1"/>
                </a:solidFill>
                <a:highlight>
                  <a:srgbClr val="000000"/>
                </a:highlight>
              </a:defRPr>
            </a:lvl1pPr>
          </a:lstStyle>
          <a:p>
            <a:pPr rtl="1"/>
            <a:r>
              <a:rPr lang="ar"/>
              <a:t>انقر لتحرير نمط العنوان الرئيسي</a:t>
            </a:r>
            <a:endParaRPr lang="en-US"/>
          </a:p>
        </p:txBody>
      </p:sp>
    </p:spTree>
    <p:extLst>
      <p:ext uri="{BB962C8B-B14F-4D97-AF65-F5344CB8AC3E}">
        <p14:creationId xmlns:p14="http://schemas.microsoft.com/office/powerpoint/2010/main" val="39363352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الخاتمة">
    <p:bg>
      <p:bgRef idx="1001">
        <a:schemeClr val="bg1"/>
      </p:bgRef>
    </p:bg>
    <p:spTree>
      <p:nvGrpSpPr>
        <p:cNvPr id="1" name=""/>
        <p:cNvGrpSpPr/>
        <p:nvPr/>
      </p:nvGrpSpPr>
      <p:grpSpPr>
        <a:xfrm>
          <a:off x="0" y="0"/>
          <a:ext cx="0" cy="0"/>
          <a:chOff x="0" y="0"/>
          <a:chExt cx="0" cy="0"/>
        </a:xfrm>
      </p:grpSpPr>
      <p:sp>
        <p:nvSpPr>
          <p:cNvPr id="4" name="عنصر نائب للتاريخ 3">
            <a:extLst>
              <a:ext uri="{FF2B5EF4-FFF2-40B4-BE49-F238E27FC236}">
                <a16:creationId xmlns:a16="http://schemas.microsoft.com/office/drawing/2014/main" id="{0B9485D1-E172-8F0A-A425-3097B3ABCFB4}"/>
              </a:ext>
            </a:extLst>
          </p:cNvPr>
          <p:cNvSpPr>
            <a:spLocks noGrp="1"/>
          </p:cNvSpPr>
          <p:nvPr>
            <p:ph type="dt" sz="half" idx="10"/>
          </p:nvPr>
        </p:nvSpPr>
        <p:spPr>
          <a:xfrm flipH="1">
            <a:off x="8560526" y="6453002"/>
            <a:ext cx="3494314" cy="365125"/>
          </a:xfrm>
        </p:spPr>
        <p:txBody>
          <a:bodyPr rtlCol="1"/>
          <a:lstStyle>
            <a:lvl1pPr rtl="1">
              <a:defRPr/>
            </a:lvl1pPr>
          </a:lstStyle>
          <a:p>
            <a:r>
              <a:rPr lang="en-US"/>
              <a:t>2/24/2025</a:t>
            </a:r>
          </a:p>
        </p:txBody>
      </p:sp>
      <p:sp>
        <p:nvSpPr>
          <p:cNvPr id="5" name="عنصر نائب للتذييل 4">
            <a:extLst>
              <a:ext uri="{FF2B5EF4-FFF2-40B4-BE49-F238E27FC236}">
                <a16:creationId xmlns:a16="http://schemas.microsoft.com/office/drawing/2014/main" id="{B17E6B5E-6174-FD5C-41E8-FFC44C650D7E}"/>
              </a:ext>
            </a:extLst>
          </p:cNvPr>
          <p:cNvSpPr>
            <a:spLocks noGrp="1"/>
          </p:cNvSpPr>
          <p:nvPr>
            <p:ph type="ftr" sz="quarter" idx="11"/>
          </p:nvPr>
        </p:nvSpPr>
        <p:spPr>
          <a:xfrm flipH="1">
            <a:off x="510074" y="6453002"/>
            <a:ext cx="2805405" cy="365125"/>
          </a:xfrm>
        </p:spPr>
        <p:txBody>
          <a:bodyPr rtlCol="1"/>
          <a:lstStyle>
            <a:lvl1pPr rtl="1">
              <a:defRPr/>
            </a:lvl1pPr>
          </a:lstStyle>
          <a:p>
            <a:r>
              <a:rPr lang="ar"/>
              <a:t>نموذج لنص تذييل الصفحة</a:t>
            </a:r>
          </a:p>
        </p:txBody>
      </p:sp>
      <p:sp>
        <p:nvSpPr>
          <p:cNvPr id="6" name="عنصر نائب لرقم الشريحة 5">
            <a:extLst>
              <a:ext uri="{FF2B5EF4-FFF2-40B4-BE49-F238E27FC236}">
                <a16:creationId xmlns:a16="http://schemas.microsoft.com/office/drawing/2014/main" id="{4BF72154-F85B-E301-DA57-E314D7315916}"/>
              </a:ext>
            </a:extLst>
          </p:cNvPr>
          <p:cNvSpPr>
            <a:spLocks noGrp="1"/>
          </p:cNvSpPr>
          <p:nvPr>
            <p:ph type="sldNum" sz="quarter" idx="12"/>
          </p:nvPr>
        </p:nvSpPr>
        <p:spPr>
          <a:xfrm flipH="1">
            <a:off x="130631" y="6453002"/>
            <a:ext cx="429207" cy="365125"/>
          </a:xfrm>
        </p:spPr>
        <p:txBody>
          <a:bodyPr rtlCol="1"/>
          <a:lstStyle>
            <a:lvl1pPr rtl="1">
              <a:defRPr/>
            </a:lvl1pPr>
          </a:lstStyle>
          <a:p>
            <a:fld id="{CC057153-B650-4DEB-B370-79DDCFDCE934}" type="slidenum">
              <a:rPr lang="en-US" smtClean="0"/>
              <a:pPr/>
              <a:t>‹#›</a:t>
            </a:fld>
            <a:endParaRPr lang="en-US"/>
          </a:p>
        </p:txBody>
      </p:sp>
      <p:sp>
        <p:nvSpPr>
          <p:cNvPr id="8" name="عنصر نائب للمحتوى 7">
            <a:extLst>
              <a:ext uri="{FF2B5EF4-FFF2-40B4-BE49-F238E27FC236}">
                <a16:creationId xmlns:a16="http://schemas.microsoft.com/office/drawing/2014/main" id="{C7E1FCC9-2D1D-9C6B-8C9A-E3D0A77DBEF0}"/>
              </a:ext>
            </a:extLst>
          </p:cNvPr>
          <p:cNvSpPr>
            <a:spLocks noGrp="1"/>
          </p:cNvSpPr>
          <p:nvPr>
            <p:ph sz="quarter" idx="13"/>
          </p:nvPr>
        </p:nvSpPr>
        <p:spPr>
          <a:xfrm flipH="1">
            <a:off x="688851" y="3594099"/>
            <a:ext cx="10890374" cy="2743200"/>
          </a:xfrm>
        </p:spPr>
        <p:txBody>
          <a:bodyPr rtlCol="1"/>
          <a:lstStyle>
            <a:lvl1pPr marL="0" indent="0" algn="r" rtl="1">
              <a:buNone/>
              <a:defRPr/>
            </a:lvl1pPr>
            <a:lvl2pPr marL="228600" indent="0" algn="r" rtl="1">
              <a:buNone/>
              <a:defRPr/>
            </a:lvl2pPr>
            <a:lvl3pPr marL="457200" indent="0" algn="r" rtl="1">
              <a:buNone/>
              <a:defRPr/>
            </a:lvl3pPr>
            <a:lvl4pPr marL="685800" indent="0" algn="r" rtl="1">
              <a:buNone/>
              <a:defRPr/>
            </a:lvl4pPr>
            <a:lvl5pPr marL="914400" indent="0" algn="r" rtl="1">
              <a:buNone/>
              <a:defRPr/>
            </a:lvl5pPr>
          </a:lstStyle>
          <a:p>
            <a:pPr lvl="0" rtl="1"/>
            <a:r>
              <a:rPr lang="ar"/>
              <a:t>انقر لتحرير أنماط النص الرئيسي</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p>
        </p:txBody>
      </p:sp>
      <p:sp>
        <p:nvSpPr>
          <p:cNvPr id="2" name="العنوان 1">
            <a:extLst>
              <a:ext uri="{FF2B5EF4-FFF2-40B4-BE49-F238E27FC236}">
                <a16:creationId xmlns:a16="http://schemas.microsoft.com/office/drawing/2014/main" id="{BC7433D9-FD02-59E2-0F81-A0B7201D2DA0}"/>
              </a:ext>
            </a:extLst>
          </p:cNvPr>
          <p:cNvSpPr>
            <a:spLocks noGrp="1"/>
          </p:cNvSpPr>
          <p:nvPr>
            <p:ph type="title"/>
          </p:nvPr>
        </p:nvSpPr>
        <p:spPr>
          <a:xfrm flipH="1">
            <a:off x="4235017" y="1847088"/>
            <a:ext cx="7342307" cy="1133856"/>
          </a:xfrm>
        </p:spPr>
        <p:txBody>
          <a:bodyPr rtlCol="1" anchor="b">
            <a:noAutofit/>
          </a:bodyPr>
          <a:lstStyle>
            <a:lvl1pPr algn="r" rtl="1">
              <a:defRPr sz="6000">
                <a:solidFill>
                  <a:schemeClr val="bg1"/>
                </a:solidFill>
                <a:highlight>
                  <a:srgbClr val="FFFFFF"/>
                </a:highlight>
              </a:defRPr>
            </a:lvl1pPr>
          </a:lstStyle>
          <a:p>
            <a:pPr rtl="1"/>
            <a:r>
              <a:rPr lang="ar"/>
              <a:t>انقر لتحرير نمط العنوان الرئيسي</a:t>
            </a:r>
            <a:endParaRPr lang="en-US"/>
          </a:p>
        </p:txBody>
      </p:sp>
    </p:spTree>
    <p:extLst>
      <p:ext uri="{BB962C8B-B14F-4D97-AF65-F5344CB8AC3E}">
        <p14:creationId xmlns:p14="http://schemas.microsoft.com/office/powerpoint/2010/main" val="19473564"/>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الخاتمة 2">
    <p:bg>
      <p:bgRef idx="1001">
        <a:schemeClr val="bg1"/>
      </p:bgRef>
    </p:bg>
    <p:spTree>
      <p:nvGrpSpPr>
        <p:cNvPr id="1" name=""/>
        <p:cNvGrpSpPr/>
        <p:nvPr/>
      </p:nvGrpSpPr>
      <p:grpSpPr>
        <a:xfrm>
          <a:off x="0" y="0"/>
          <a:ext cx="0" cy="0"/>
          <a:chOff x="0" y="0"/>
          <a:chExt cx="0" cy="0"/>
        </a:xfrm>
      </p:grpSpPr>
      <p:sp>
        <p:nvSpPr>
          <p:cNvPr id="4" name="عنصر نائب للتاريخ 3">
            <a:extLst>
              <a:ext uri="{FF2B5EF4-FFF2-40B4-BE49-F238E27FC236}">
                <a16:creationId xmlns:a16="http://schemas.microsoft.com/office/drawing/2014/main" id="{0B9485D1-E172-8F0A-A425-3097B3ABCFB4}"/>
              </a:ext>
            </a:extLst>
          </p:cNvPr>
          <p:cNvSpPr>
            <a:spLocks noGrp="1"/>
          </p:cNvSpPr>
          <p:nvPr>
            <p:ph type="dt" sz="half" idx="10"/>
          </p:nvPr>
        </p:nvSpPr>
        <p:spPr>
          <a:xfrm flipH="1">
            <a:off x="8560526" y="6453002"/>
            <a:ext cx="3494314" cy="365125"/>
          </a:xfrm>
        </p:spPr>
        <p:txBody>
          <a:bodyPr rtlCol="1"/>
          <a:lstStyle>
            <a:lvl1pPr rtl="1">
              <a:defRPr/>
            </a:lvl1pPr>
          </a:lstStyle>
          <a:p>
            <a:r>
              <a:rPr lang="en-US"/>
              <a:t>2/24/2025</a:t>
            </a:r>
          </a:p>
        </p:txBody>
      </p:sp>
      <p:sp>
        <p:nvSpPr>
          <p:cNvPr id="5" name="عنصر نائب للتذييل 4">
            <a:extLst>
              <a:ext uri="{FF2B5EF4-FFF2-40B4-BE49-F238E27FC236}">
                <a16:creationId xmlns:a16="http://schemas.microsoft.com/office/drawing/2014/main" id="{B17E6B5E-6174-FD5C-41E8-FFC44C650D7E}"/>
              </a:ext>
            </a:extLst>
          </p:cNvPr>
          <p:cNvSpPr>
            <a:spLocks noGrp="1"/>
          </p:cNvSpPr>
          <p:nvPr>
            <p:ph type="ftr" sz="quarter" idx="11"/>
          </p:nvPr>
        </p:nvSpPr>
        <p:spPr>
          <a:xfrm flipH="1">
            <a:off x="510074" y="6453002"/>
            <a:ext cx="2805405" cy="365125"/>
          </a:xfrm>
        </p:spPr>
        <p:txBody>
          <a:bodyPr rtlCol="1"/>
          <a:lstStyle>
            <a:lvl1pPr rtl="1">
              <a:defRPr/>
            </a:lvl1pPr>
          </a:lstStyle>
          <a:p>
            <a:r>
              <a:rPr lang="ar"/>
              <a:t>نموذج لنص تذييل الصفحة</a:t>
            </a:r>
          </a:p>
        </p:txBody>
      </p:sp>
      <p:sp>
        <p:nvSpPr>
          <p:cNvPr id="6" name="عنصر نائب لرقم الشريحة 5">
            <a:extLst>
              <a:ext uri="{FF2B5EF4-FFF2-40B4-BE49-F238E27FC236}">
                <a16:creationId xmlns:a16="http://schemas.microsoft.com/office/drawing/2014/main" id="{4BF72154-F85B-E301-DA57-E314D7315916}"/>
              </a:ext>
            </a:extLst>
          </p:cNvPr>
          <p:cNvSpPr>
            <a:spLocks noGrp="1"/>
          </p:cNvSpPr>
          <p:nvPr>
            <p:ph type="sldNum" sz="quarter" idx="12"/>
          </p:nvPr>
        </p:nvSpPr>
        <p:spPr>
          <a:xfrm flipH="1">
            <a:off x="130631" y="6453002"/>
            <a:ext cx="429207" cy="365125"/>
          </a:xfrm>
        </p:spPr>
        <p:txBody>
          <a:bodyPr rtlCol="1"/>
          <a:lstStyle>
            <a:lvl1pPr rtl="1">
              <a:defRPr/>
            </a:lvl1pPr>
          </a:lstStyle>
          <a:p>
            <a:fld id="{CC057153-B650-4DEB-B370-79DDCFDCE934}" type="slidenum">
              <a:rPr lang="en-US" smtClean="0"/>
              <a:pPr/>
              <a:t>‹#›</a:t>
            </a:fld>
            <a:endParaRPr lang="en-US"/>
          </a:p>
        </p:txBody>
      </p:sp>
      <p:sp>
        <p:nvSpPr>
          <p:cNvPr id="7" name="عنصر نائب للمحتوى 6">
            <a:extLst>
              <a:ext uri="{FF2B5EF4-FFF2-40B4-BE49-F238E27FC236}">
                <a16:creationId xmlns:a16="http://schemas.microsoft.com/office/drawing/2014/main" id="{053FFEDA-E57B-DF13-2394-A1514E15F85A}"/>
              </a:ext>
            </a:extLst>
          </p:cNvPr>
          <p:cNvSpPr>
            <a:spLocks noGrp="1"/>
          </p:cNvSpPr>
          <p:nvPr>
            <p:ph sz="quarter" idx="14"/>
          </p:nvPr>
        </p:nvSpPr>
        <p:spPr>
          <a:xfrm flipH="1">
            <a:off x="3148586" y="3622674"/>
            <a:ext cx="8430639" cy="1279615"/>
          </a:xfrm>
        </p:spPr>
        <p:txBody>
          <a:bodyPr rtlCol="1">
            <a:noAutofit/>
          </a:bodyPr>
          <a:lstStyle>
            <a:lvl1pPr marL="0" indent="0" algn="r" rtl="1">
              <a:buNone/>
              <a:defRPr sz="2400"/>
            </a:lvl1pPr>
            <a:lvl2pPr marL="228600" indent="0" algn="r" rtl="1">
              <a:buNone/>
              <a:defRPr sz="2000"/>
            </a:lvl2pPr>
            <a:lvl3pPr marL="457200" indent="0" algn="r" rtl="1">
              <a:buNone/>
              <a:defRPr sz="1800"/>
            </a:lvl3pPr>
            <a:lvl4pPr marL="685800" indent="0" algn="r" rtl="1">
              <a:buNone/>
              <a:defRPr sz="1600"/>
            </a:lvl4pPr>
            <a:lvl5pPr marL="914400" indent="0" algn="r" rtl="1">
              <a:buNone/>
              <a:defRPr sz="1400"/>
            </a:lvl5pPr>
          </a:lstStyle>
          <a:p>
            <a:pPr lvl="0" rtl="1"/>
            <a:r>
              <a:rPr lang="ar"/>
              <a:t>انقر لتحرير أنماط النص الرئيسي</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p>
        </p:txBody>
      </p:sp>
      <p:sp>
        <p:nvSpPr>
          <p:cNvPr id="2" name="العنوان 1">
            <a:extLst>
              <a:ext uri="{FF2B5EF4-FFF2-40B4-BE49-F238E27FC236}">
                <a16:creationId xmlns:a16="http://schemas.microsoft.com/office/drawing/2014/main" id="{BC7433D9-FD02-59E2-0F81-A0B7201D2DA0}"/>
              </a:ext>
            </a:extLst>
          </p:cNvPr>
          <p:cNvSpPr>
            <a:spLocks noGrp="1"/>
          </p:cNvSpPr>
          <p:nvPr>
            <p:ph type="title"/>
          </p:nvPr>
        </p:nvSpPr>
        <p:spPr>
          <a:xfrm flipH="1">
            <a:off x="3148586" y="1627318"/>
            <a:ext cx="8430767" cy="1842020"/>
          </a:xfrm>
        </p:spPr>
        <p:txBody>
          <a:bodyPr rtlCol="1" anchor="b">
            <a:noAutofit/>
          </a:bodyPr>
          <a:lstStyle>
            <a:lvl1pPr algn="r" rtl="1">
              <a:defRPr sz="6000">
                <a:solidFill>
                  <a:schemeClr val="bg1"/>
                </a:solidFill>
                <a:highlight>
                  <a:srgbClr val="FFFFFF"/>
                </a:highlight>
              </a:defRPr>
            </a:lvl1pPr>
          </a:lstStyle>
          <a:p>
            <a:pPr rtl="1"/>
            <a:r>
              <a:rPr lang="ar"/>
              <a:t>انقر لتحرير نمط العنوان الرئيسي</a:t>
            </a:r>
          </a:p>
        </p:txBody>
      </p:sp>
    </p:spTree>
    <p:extLst>
      <p:ext uri="{BB962C8B-B14F-4D97-AF65-F5344CB8AC3E}">
        <p14:creationId xmlns:p14="http://schemas.microsoft.com/office/powerpoint/2010/main" val="131912662"/>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صورة العنوان 2">
    <p:spTree>
      <p:nvGrpSpPr>
        <p:cNvPr id="1" name=""/>
        <p:cNvGrpSpPr/>
        <p:nvPr/>
      </p:nvGrpSpPr>
      <p:grpSpPr>
        <a:xfrm>
          <a:off x="0" y="0"/>
          <a:ext cx="0" cy="0"/>
          <a:chOff x="0" y="0"/>
          <a:chExt cx="0" cy="0"/>
        </a:xfrm>
      </p:grpSpPr>
      <p:sp>
        <p:nvSpPr>
          <p:cNvPr id="11" name="عنصر نائب للصورة 10">
            <a:extLst>
              <a:ext uri="{FF2B5EF4-FFF2-40B4-BE49-F238E27FC236}">
                <a16:creationId xmlns:a16="http://schemas.microsoft.com/office/drawing/2014/main" id="{B24A208E-BD69-BB12-21B8-DA405B501FA8}"/>
              </a:ext>
            </a:extLst>
          </p:cNvPr>
          <p:cNvSpPr>
            <a:spLocks noGrp="1"/>
          </p:cNvSpPr>
          <p:nvPr>
            <p:ph type="pic" sz="quarter" idx="13"/>
          </p:nvPr>
        </p:nvSpPr>
        <p:spPr>
          <a:xfrm flipH="1">
            <a:off x="5607050" y="0"/>
            <a:ext cx="6584950" cy="6858000"/>
          </a:xfrm>
          <a:blipFill>
            <a:blip r:embed="rId2">
              <a:alphaModFix amt="70000"/>
              <a:extLst>
                <a:ext uri="{28A0092B-C50C-407E-A947-70E740481C1C}">
                  <a14:useLocalDpi xmlns:a14="http://schemas.microsoft.com/office/drawing/2010/main" val="0"/>
                </a:ext>
              </a:extLst>
            </a:blip>
            <a:stretch>
              <a:fillRect/>
            </a:stretch>
          </a:blipFill>
        </p:spPr>
        <p:txBody>
          <a:bodyPr vert="horz" lIns="91440" tIns="0" rIns="0" bIns="0" rtlCol="1">
            <a:noAutofit/>
          </a:bodyPr>
          <a:lstStyle>
            <a:lvl1pPr algn="r" rtl="1">
              <a:defRPr lang="en-US" sz="2400" b="0" i="0"/>
            </a:lvl1pPr>
          </a:lstStyle>
          <a:p>
            <a:pPr marL="0" lvl="0" indent="0" rtl="1">
              <a:lnSpc>
                <a:spcPct val="150000"/>
              </a:lnSpc>
              <a:buFontTx/>
              <a:buNone/>
            </a:pPr>
            <a:r>
              <a:rPr lang="ar"/>
              <a:t>انقر فوق الأيقونة لإضافة صورة</a:t>
            </a:r>
          </a:p>
        </p:txBody>
      </p:sp>
      <p:sp>
        <p:nvSpPr>
          <p:cNvPr id="4" name="عنصر نائب للتاريخ 3">
            <a:extLst>
              <a:ext uri="{FF2B5EF4-FFF2-40B4-BE49-F238E27FC236}">
                <a16:creationId xmlns:a16="http://schemas.microsoft.com/office/drawing/2014/main" id="{EAE2DAFA-435E-AAF9-8B67-495E5AFDCD91}"/>
              </a:ext>
            </a:extLst>
          </p:cNvPr>
          <p:cNvSpPr>
            <a:spLocks noGrp="1"/>
          </p:cNvSpPr>
          <p:nvPr>
            <p:ph type="dt" sz="half" idx="10"/>
          </p:nvPr>
        </p:nvSpPr>
        <p:spPr>
          <a:xfrm flipH="1">
            <a:off x="3315480" y="6453002"/>
            <a:ext cx="1707625" cy="365125"/>
          </a:xfrm>
        </p:spPr>
        <p:txBody>
          <a:bodyPr rtlCol="1"/>
          <a:lstStyle>
            <a:lvl1pPr algn="r" rtl="1">
              <a:defRPr>
                <a:solidFill>
                  <a:schemeClr val="tx1"/>
                </a:solidFill>
                <a:effectLst/>
              </a:defRPr>
            </a:lvl1pPr>
          </a:lstStyle>
          <a:p>
            <a:r>
              <a:rPr lang="en-US"/>
              <a:t>2/24/2025</a:t>
            </a:r>
          </a:p>
        </p:txBody>
      </p:sp>
      <p:sp>
        <p:nvSpPr>
          <p:cNvPr id="5" name="عنصر نائب للتذييل 4">
            <a:extLst>
              <a:ext uri="{FF2B5EF4-FFF2-40B4-BE49-F238E27FC236}">
                <a16:creationId xmlns:a16="http://schemas.microsoft.com/office/drawing/2014/main" id="{5B407A58-3351-E479-1A0C-2FF49FA42707}"/>
              </a:ext>
            </a:extLst>
          </p:cNvPr>
          <p:cNvSpPr>
            <a:spLocks noGrp="1"/>
          </p:cNvSpPr>
          <p:nvPr>
            <p:ph type="ftr" sz="quarter" idx="11"/>
          </p:nvPr>
        </p:nvSpPr>
        <p:spPr>
          <a:xfrm flipH="1">
            <a:off x="510074" y="6453002"/>
            <a:ext cx="2805405" cy="365125"/>
          </a:xfrm>
        </p:spPr>
        <p:txBody>
          <a:bodyPr rtlCol="1"/>
          <a:lstStyle>
            <a:lvl1pPr rtl="1">
              <a:defRPr/>
            </a:lvl1pPr>
          </a:lstStyle>
          <a:p>
            <a:r>
              <a:rPr lang="ar"/>
              <a:t>نموذج لنص تذييل الصفحة</a:t>
            </a:r>
          </a:p>
        </p:txBody>
      </p:sp>
      <p:sp>
        <p:nvSpPr>
          <p:cNvPr id="6" name="عنصر نائب لرقم الشريحة 5">
            <a:extLst>
              <a:ext uri="{FF2B5EF4-FFF2-40B4-BE49-F238E27FC236}">
                <a16:creationId xmlns:a16="http://schemas.microsoft.com/office/drawing/2014/main" id="{81789E10-2433-2ECB-9C92-571B583A4CF1}"/>
              </a:ext>
            </a:extLst>
          </p:cNvPr>
          <p:cNvSpPr>
            <a:spLocks noGrp="1"/>
          </p:cNvSpPr>
          <p:nvPr>
            <p:ph type="sldNum" sz="quarter" idx="12"/>
          </p:nvPr>
        </p:nvSpPr>
        <p:spPr>
          <a:xfrm flipH="1">
            <a:off x="130631" y="6453002"/>
            <a:ext cx="429207" cy="365125"/>
          </a:xfrm>
        </p:spPr>
        <p:txBody>
          <a:bodyPr rtlCol="1"/>
          <a:lstStyle>
            <a:lvl1pPr rtl="1">
              <a:defRPr/>
            </a:lvl1pPr>
          </a:lstStyle>
          <a:p>
            <a:fld id="{CC057153-B650-4DEB-B370-79DDCFDCE934}" type="slidenum">
              <a:rPr lang="en-US" smtClean="0"/>
              <a:pPr/>
              <a:t>‹#›</a:t>
            </a:fld>
            <a:endParaRPr lang="en-US"/>
          </a:p>
        </p:txBody>
      </p:sp>
      <p:sp>
        <p:nvSpPr>
          <p:cNvPr id="3" name="عنوان فرعي 2">
            <a:extLst>
              <a:ext uri="{FF2B5EF4-FFF2-40B4-BE49-F238E27FC236}">
                <a16:creationId xmlns:a16="http://schemas.microsoft.com/office/drawing/2014/main" id="{2BDC76B8-60F6-62D3-9F73-E81662203017}"/>
              </a:ext>
            </a:extLst>
          </p:cNvPr>
          <p:cNvSpPr>
            <a:spLocks noGrp="1"/>
          </p:cNvSpPr>
          <p:nvPr>
            <p:ph type="subTitle" idx="1"/>
          </p:nvPr>
        </p:nvSpPr>
        <p:spPr>
          <a:xfrm flipH="1">
            <a:off x="816863" y="4731335"/>
            <a:ext cx="4206240" cy="1184585"/>
          </a:xfrm>
        </p:spPr>
        <p:txBody>
          <a:bodyPr rtlCol="1" anchor="t">
            <a:normAutofit/>
          </a:bodyPr>
          <a:lstStyle>
            <a:lvl1pPr marL="0" indent="0" algn="r" rtl="1">
              <a:buNone/>
              <a:defRPr sz="1800"/>
            </a:lvl1pPr>
            <a:lvl2pPr marL="457200" indent="0" algn="ctr" rtl="1">
              <a:buNone/>
              <a:defRPr sz="2000"/>
            </a:lvl2pPr>
            <a:lvl3pPr marL="914400" indent="0" algn="ctr" rtl="1">
              <a:buNone/>
              <a:defRPr sz="1800"/>
            </a:lvl3pPr>
            <a:lvl4pPr marL="1371600" indent="0" algn="ctr" rtl="1">
              <a:buNone/>
              <a:defRPr sz="1600"/>
            </a:lvl4pPr>
            <a:lvl5pPr marL="1828800" indent="0" algn="ctr" rtl="1">
              <a:buNone/>
              <a:defRPr sz="1600"/>
            </a:lvl5pPr>
            <a:lvl6pPr marL="2286000" indent="0" algn="ctr" rtl="1">
              <a:buNone/>
              <a:defRPr sz="1600"/>
            </a:lvl6pPr>
            <a:lvl7pPr marL="2743200" indent="0" algn="ctr" rtl="1">
              <a:buNone/>
              <a:defRPr sz="1600"/>
            </a:lvl7pPr>
            <a:lvl8pPr marL="3200400" indent="0" algn="ctr" rtl="1">
              <a:buNone/>
              <a:defRPr sz="1600"/>
            </a:lvl8pPr>
            <a:lvl9pPr marL="3657600" indent="0" algn="ctr" rtl="1">
              <a:buNone/>
              <a:defRPr sz="1600"/>
            </a:lvl9pPr>
          </a:lstStyle>
          <a:p>
            <a:pPr rtl="1"/>
            <a:r>
              <a:rPr lang="ar"/>
              <a:t>انقر لتحرير نمط العنوان الثانوي الرئيسي</a:t>
            </a:r>
          </a:p>
        </p:txBody>
      </p:sp>
      <p:sp>
        <p:nvSpPr>
          <p:cNvPr id="2" name="العنوان 1">
            <a:extLst>
              <a:ext uri="{FF2B5EF4-FFF2-40B4-BE49-F238E27FC236}">
                <a16:creationId xmlns:a16="http://schemas.microsoft.com/office/drawing/2014/main" id="{E4336E9A-8E96-CD8C-7598-F87632CD81CF}"/>
              </a:ext>
            </a:extLst>
          </p:cNvPr>
          <p:cNvSpPr>
            <a:spLocks noGrp="1"/>
          </p:cNvSpPr>
          <p:nvPr>
            <p:ph type="ctrTitle"/>
          </p:nvPr>
        </p:nvSpPr>
        <p:spPr>
          <a:xfrm flipH="1">
            <a:off x="661416" y="1129554"/>
            <a:ext cx="5867457" cy="3475236"/>
          </a:xfrm>
        </p:spPr>
        <p:txBody>
          <a:bodyPr rtlCol="1" anchor="b">
            <a:normAutofit/>
          </a:bodyPr>
          <a:lstStyle>
            <a:lvl1pPr algn="r" rtl="1">
              <a:defRPr sz="5400">
                <a:solidFill>
                  <a:schemeClr val="bg1"/>
                </a:solidFill>
                <a:highlight>
                  <a:srgbClr val="000000"/>
                </a:highlight>
              </a:defRPr>
            </a:lvl1pPr>
          </a:lstStyle>
          <a:p>
            <a:pPr rtl="1"/>
            <a:r>
              <a:rPr lang="ar"/>
              <a:t>انقر لتحرير نمط العنوان الرئيسي</a:t>
            </a:r>
            <a:endParaRPr lang="en-US"/>
          </a:p>
        </p:txBody>
      </p:sp>
    </p:spTree>
    <p:extLst>
      <p:ext uri="{BB962C8B-B14F-4D97-AF65-F5344CB8AC3E}">
        <p14:creationId xmlns:p14="http://schemas.microsoft.com/office/powerpoint/2010/main" val="3765821176"/>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العنوان وتخطيط الصورة 1">
    <p:spTree>
      <p:nvGrpSpPr>
        <p:cNvPr id="1" name=""/>
        <p:cNvGrpSpPr/>
        <p:nvPr/>
      </p:nvGrpSpPr>
      <p:grpSpPr>
        <a:xfrm>
          <a:off x="0" y="0"/>
          <a:ext cx="0" cy="0"/>
          <a:chOff x="0" y="0"/>
          <a:chExt cx="0" cy="0"/>
        </a:xfrm>
      </p:grpSpPr>
      <p:sp>
        <p:nvSpPr>
          <p:cNvPr id="11" name="عنصر نائب للصورة 10">
            <a:extLst>
              <a:ext uri="{FF2B5EF4-FFF2-40B4-BE49-F238E27FC236}">
                <a16:creationId xmlns:a16="http://schemas.microsoft.com/office/drawing/2014/main" id="{B7ED3B95-1860-B7C7-C279-D6755F721C31}"/>
              </a:ext>
            </a:extLst>
          </p:cNvPr>
          <p:cNvSpPr>
            <a:spLocks noGrp="1"/>
          </p:cNvSpPr>
          <p:nvPr>
            <p:ph type="pic" sz="quarter" idx="13"/>
          </p:nvPr>
        </p:nvSpPr>
        <p:spPr>
          <a:xfrm flipH="1">
            <a:off x="0" y="-1"/>
            <a:ext cx="12192001" cy="6858001"/>
          </a:xfrm>
          <a:blipFill dpi="0" rotWithShape="1">
            <a:blip r:embed="rId2">
              <a:alphaModFix amt="70000"/>
              <a:extLst>
                <a:ext uri="{28A0092B-C50C-407E-A947-70E740481C1C}">
                  <a14:useLocalDpi xmlns:a14="http://schemas.microsoft.com/office/drawing/2010/main" val="0"/>
                </a:ext>
              </a:extLst>
            </a:blip>
            <a:srcRect/>
            <a:stretch>
              <a:fillRect/>
            </a:stretch>
          </a:blipFill>
        </p:spPr>
        <p:txBody>
          <a:bodyPr rtlCol="1"/>
          <a:lstStyle/>
          <a:p>
            <a:pPr rtl="1"/>
            <a:endParaRPr lang="en-US"/>
          </a:p>
        </p:txBody>
      </p:sp>
      <p:sp>
        <p:nvSpPr>
          <p:cNvPr id="7" name="مستطيل 6">
            <a:extLst>
              <a:ext uri="{FF2B5EF4-FFF2-40B4-BE49-F238E27FC236}">
                <a16:creationId xmlns:a16="http://schemas.microsoft.com/office/drawing/2014/main" id="{845D3106-89ED-8524-91B2-9F94380C04C1}"/>
              </a:ext>
              <a:ext uri="{C183D7F6-B498-43B3-948B-1728B52AA6E4}">
                <adec:decorative xmlns:adec="http://schemas.microsoft.com/office/drawing/2017/decorative" val="1"/>
              </a:ext>
            </a:extLst>
          </p:cNvPr>
          <p:cNvSpPr/>
          <p:nvPr userDrawn="1"/>
        </p:nvSpPr>
        <p:spPr>
          <a:xfrm rot="16200000" flipH="1">
            <a:off x="5569040" y="235039"/>
            <a:ext cx="6858000" cy="6387921"/>
          </a:xfrm>
          <a:prstGeom prst="rect">
            <a:avLst/>
          </a:prstGeom>
          <a:gradFill>
            <a:gsLst>
              <a:gs pos="0">
                <a:srgbClr val="000000">
                  <a:alpha val="0"/>
                </a:srgbClr>
              </a:gs>
              <a:gs pos="100000">
                <a:srgbClr val="000000">
                  <a:alpha val="58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p>
        </p:txBody>
      </p:sp>
      <p:sp>
        <p:nvSpPr>
          <p:cNvPr id="9" name="مستطيل 8">
            <a:extLst>
              <a:ext uri="{FF2B5EF4-FFF2-40B4-BE49-F238E27FC236}">
                <a16:creationId xmlns:a16="http://schemas.microsoft.com/office/drawing/2014/main" id="{2B662294-75FD-D5A3-D433-0C0329830065}"/>
              </a:ext>
              <a:ext uri="{C183D7F6-B498-43B3-948B-1728B52AA6E4}">
                <adec:decorative xmlns:adec="http://schemas.microsoft.com/office/drawing/2017/decorative" val="1"/>
              </a:ext>
            </a:extLst>
          </p:cNvPr>
          <p:cNvSpPr/>
          <p:nvPr/>
        </p:nvSpPr>
        <p:spPr>
          <a:xfrm rot="16200000" flipH="1">
            <a:off x="5569040" y="235039"/>
            <a:ext cx="6858000" cy="6387921"/>
          </a:xfrm>
          <a:prstGeom prst="rect">
            <a:avLst/>
          </a:prstGeom>
          <a:gradFill>
            <a:gsLst>
              <a:gs pos="0">
                <a:srgbClr val="000000">
                  <a:alpha val="0"/>
                </a:srgbClr>
              </a:gs>
              <a:gs pos="100000">
                <a:srgbClr val="000000">
                  <a:alpha val="58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p>
        </p:txBody>
      </p:sp>
      <p:sp>
        <p:nvSpPr>
          <p:cNvPr id="4" name="عنصر نائب للتاريخ 3">
            <a:extLst>
              <a:ext uri="{FF2B5EF4-FFF2-40B4-BE49-F238E27FC236}">
                <a16:creationId xmlns:a16="http://schemas.microsoft.com/office/drawing/2014/main" id="{7FB5CB5F-AE9B-4C02-B16F-C462CAFC1963}"/>
              </a:ext>
            </a:extLst>
          </p:cNvPr>
          <p:cNvSpPr>
            <a:spLocks noGrp="1"/>
          </p:cNvSpPr>
          <p:nvPr>
            <p:ph type="dt" sz="half" idx="10"/>
          </p:nvPr>
        </p:nvSpPr>
        <p:spPr>
          <a:xfrm flipH="1">
            <a:off x="8560526" y="6453002"/>
            <a:ext cx="3494314" cy="365125"/>
          </a:xfrm>
        </p:spPr>
        <p:txBody>
          <a:bodyPr rtlCol="1"/>
          <a:lstStyle>
            <a:lvl1pPr algn="r" rtl="1">
              <a:defRPr>
                <a:solidFill>
                  <a:schemeClr val="bg1"/>
                </a:solidFill>
              </a:defRPr>
            </a:lvl1pPr>
          </a:lstStyle>
          <a:p>
            <a:fld id="{09E58DE0-2D5A-4C5D-BB9F-60B17AEDD2D8}" type="datetimeFigureOut">
              <a:rPr lang="en-US" smtClean="0"/>
              <a:pPr/>
              <a:t>11/16/2025</a:t>
            </a:fld>
            <a:endParaRPr lang="en-US"/>
          </a:p>
        </p:txBody>
      </p:sp>
      <p:sp>
        <p:nvSpPr>
          <p:cNvPr id="5" name="عنصر نائب للتذييل 4">
            <a:extLst>
              <a:ext uri="{FF2B5EF4-FFF2-40B4-BE49-F238E27FC236}">
                <a16:creationId xmlns:a16="http://schemas.microsoft.com/office/drawing/2014/main" id="{4114B1CC-830B-4695-B174-D9E9100A86F7}"/>
              </a:ext>
            </a:extLst>
          </p:cNvPr>
          <p:cNvSpPr>
            <a:spLocks noGrp="1"/>
          </p:cNvSpPr>
          <p:nvPr>
            <p:ph type="ftr" sz="quarter" idx="11"/>
          </p:nvPr>
        </p:nvSpPr>
        <p:spPr>
          <a:xfrm flipH="1">
            <a:off x="510074" y="6453002"/>
            <a:ext cx="2805405" cy="365125"/>
          </a:xfrm>
        </p:spPr>
        <p:txBody>
          <a:bodyPr rtlCol="1"/>
          <a:lstStyle>
            <a:lvl1pPr algn="r" rtl="1">
              <a:defRPr>
                <a:solidFill>
                  <a:schemeClr val="bg1"/>
                </a:solidFill>
              </a:defRPr>
            </a:lvl1pPr>
          </a:lstStyle>
          <a:p>
            <a:endParaRPr lang="en-US"/>
          </a:p>
        </p:txBody>
      </p:sp>
      <p:sp>
        <p:nvSpPr>
          <p:cNvPr id="6" name="عنصر نائب لرقم الشريحة 5">
            <a:extLst>
              <a:ext uri="{FF2B5EF4-FFF2-40B4-BE49-F238E27FC236}">
                <a16:creationId xmlns:a16="http://schemas.microsoft.com/office/drawing/2014/main" id="{03DCD43F-E516-4123-A6D8-DB72C3CC50B2}"/>
              </a:ext>
            </a:extLst>
          </p:cNvPr>
          <p:cNvSpPr>
            <a:spLocks noGrp="1"/>
          </p:cNvSpPr>
          <p:nvPr>
            <p:ph type="sldNum" sz="quarter" idx="12"/>
          </p:nvPr>
        </p:nvSpPr>
        <p:spPr>
          <a:xfrm flipH="1">
            <a:off x="130631" y="6453002"/>
            <a:ext cx="429207" cy="365125"/>
          </a:xfrm>
        </p:spPr>
        <p:txBody>
          <a:bodyPr rtlCol="1"/>
          <a:lstStyle>
            <a:lvl1pPr algn="r" rtl="1">
              <a:defRPr>
                <a:solidFill>
                  <a:schemeClr val="bg1"/>
                </a:solidFill>
              </a:defRPr>
            </a:lvl1pPr>
          </a:lstStyle>
          <a:p>
            <a:fld id="{B37E107C-2248-4498-B52C-AA96C672919A}" type="slidenum">
              <a:rPr lang="en-US" smtClean="0"/>
              <a:pPr/>
              <a:t>‹#›</a:t>
            </a:fld>
            <a:endParaRPr lang="en-US"/>
          </a:p>
        </p:txBody>
      </p:sp>
      <p:sp>
        <p:nvSpPr>
          <p:cNvPr id="3" name="عنوان فرعي 2">
            <a:extLst>
              <a:ext uri="{FF2B5EF4-FFF2-40B4-BE49-F238E27FC236}">
                <a16:creationId xmlns:a16="http://schemas.microsoft.com/office/drawing/2014/main" id="{E7A4A1F1-374F-4FC8-89F7-83065EA4F5DD}"/>
              </a:ext>
            </a:extLst>
          </p:cNvPr>
          <p:cNvSpPr>
            <a:spLocks noGrp="1"/>
          </p:cNvSpPr>
          <p:nvPr>
            <p:ph type="subTitle" idx="1"/>
          </p:nvPr>
        </p:nvSpPr>
        <p:spPr>
          <a:xfrm flipH="1">
            <a:off x="4679576" y="5075227"/>
            <a:ext cx="6864724" cy="868374"/>
          </a:xfrm>
        </p:spPr>
        <p:txBody>
          <a:bodyPr rtlCol="1">
            <a:normAutofit/>
          </a:bodyPr>
          <a:lstStyle>
            <a:lvl1pPr marL="0" indent="0" algn="r" rtl="1">
              <a:lnSpc>
                <a:spcPct val="110000"/>
              </a:lnSpc>
              <a:buNone/>
              <a:defRPr lang="en-US" sz="2000" kern="1200" dirty="0">
                <a:solidFill>
                  <a:srgbClr val="FFFFFF"/>
                </a:solidFill>
                <a:effectLst>
                  <a:outerShdw blurRad="38100" dist="38100" dir="2700000" algn="tl">
                    <a:srgbClr val="000000">
                      <a:alpha val="43137"/>
                    </a:srgbClr>
                  </a:outerShdw>
                </a:effectLst>
                <a:latin typeface="+mn-lt"/>
                <a:ea typeface="+mn-ea"/>
                <a:cs typeface="+mn-cs"/>
              </a:defRPr>
            </a:lvl1pPr>
            <a:lvl2pPr marL="457200" indent="0" algn="ctr" rtl="1">
              <a:buNone/>
              <a:defRPr sz="2000"/>
            </a:lvl2pPr>
            <a:lvl3pPr marL="914400" indent="0" algn="ctr" rtl="1">
              <a:buNone/>
              <a:defRPr sz="1800"/>
            </a:lvl3pPr>
            <a:lvl4pPr marL="1371600" indent="0" algn="ctr" rtl="1">
              <a:buNone/>
              <a:defRPr sz="1600"/>
            </a:lvl4pPr>
            <a:lvl5pPr marL="1828800" indent="0" algn="ctr" rtl="1">
              <a:buNone/>
              <a:defRPr sz="1600"/>
            </a:lvl5pPr>
            <a:lvl6pPr marL="2286000" indent="0" algn="ctr" rtl="1">
              <a:buNone/>
              <a:defRPr sz="1600"/>
            </a:lvl6pPr>
            <a:lvl7pPr marL="2743200" indent="0" algn="ctr" rtl="1">
              <a:buNone/>
              <a:defRPr sz="1600"/>
            </a:lvl7pPr>
            <a:lvl8pPr marL="3200400" indent="0" algn="ctr" rtl="1">
              <a:buNone/>
              <a:defRPr sz="1600"/>
            </a:lvl8pPr>
            <a:lvl9pPr marL="3657600" indent="0" algn="ctr" rtl="1">
              <a:buNone/>
              <a:defRPr sz="1600"/>
            </a:lvl9pPr>
          </a:lstStyle>
          <a:p>
            <a:pPr rtl="1"/>
            <a:r>
              <a:rPr lang="ar"/>
              <a:t>انقر لتحرير نمط العنوان الثانوي الرئيسي</a:t>
            </a:r>
          </a:p>
        </p:txBody>
      </p:sp>
      <p:sp>
        <p:nvSpPr>
          <p:cNvPr id="2" name="العنوان 1">
            <a:extLst>
              <a:ext uri="{FF2B5EF4-FFF2-40B4-BE49-F238E27FC236}">
                <a16:creationId xmlns:a16="http://schemas.microsoft.com/office/drawing/2014/main" id="{2B80C4F9-5EE7-47B7-B965-368EB53A4352}"/>
              </a:ext>
            </a:extLst>
          </p:cNvPr>
          <p:cNvSpPr>
            <a:spLocks noGrp="1"/>
          </p:cNvSpPr>
          <p:nvPr>
            <p:ph type="ctrTitle"/>
          </p:nvPr>
        </p:nvSpPr>
        <p:spPr>
          <a:xfrm flipH="1">
            <a:off x="4679576" y="1181099"/>
            <a:ext cx="6864724" cy="3581399"/>
          </a:xfrm>
        </p:spPr>
        <p:txBody>
          <a:bodyPr rtlCol="1" anchor="b">
            <a:normAutofit/>
          </a:bodyPr>
          <a:lstStyle>
            <a:lvl1pPr algn="r" rtl="1">
              <a:defRPr sz="4800">
                <a:solidFill>
                  <a:schemeClr val="bg1"/>
                </a:solidFill>
                <a:highlight>
                  <a:srgbClr val="000000"/>
                </a:highlight>
              </a:defRPr>
            </a:lvl1pPr>
          </a:lstStyle>
          <a:p>
            <a:pPr rtl="1"/>
            <a:r>
              <a:rPr lang="ar"/>
              <a:t>انقر لتحرير نمط العنوان الرئيسي</a:t>
            </a:r>
            <a:endParaRPr lang="en-US"/>
          </a:p>
        </p:txBody>
      </p:sp>
    </p:spTree>
    <p:extLst>
      <p:ext uri="{BB962C8B-B14F-4D97-AF65-F5344CB8AC3E}">
        <p14:creationId xmlns:p14="http://schemas.microsoft.com/office/powerpoint/2010/main" val="5970319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العنوان وتخطيط الصورة 2">
    <p:spTree>
      <p:nvGrpSpPr>
        <p:cNvPr id="1" name=""/>
        <p:cNvGrpSpPr/>
        <p:nvPr/>
      </p:nvGrpSpPr>
      <p:grpSpPr>
        <a:xfrm>
          <a:off x="0" y="0"/>
          <a:ext cx="0" cy="0"/>
          <a:chOff x="0" y="0"/>
          <a:chExt cx="0" cy="0"/>
        </a:xfrm>
      </p:grpSpPr>
      <p:sp>
        <p:nvSpPr>
          <p:cNvPr id="11" name="عنصر نائب للصورة 7">
            <a:extLst>
              <a:ext uri="{FF2B5EF4-FFF2-40B4-BE49-F238E27FC236}">
                <a16:creationId xmlns:a16="http://schemas.microsoft.com/office/drawing/2014/main" id="{306AF329-20F3-F154-AD51-E99080E2F13A}"/>
              </a:ext>
            </a:extLst>
          </p:cNvPr>
          <p:cNvSpPr>
            <a:spLocks noGrp="1"/>
          </p:cNvSpPr>
          <p:nvPr>
            <p:ph type="pic" sz="quarter" idx="14"/>
          </p:nvPr>
        </p:nvSpPr>
        <p:spPr>
          <a:xfrm flipH="1">
            <a:off x="0" y="0"/>
            <a:ext cx="4004118" cy="6858000"/>
          </a:xfrm>
          <a:blipFill>
            <a:blip r:embed="rId2">
              <a:alphaModFix amt="70000"/>
              <a:extLst>
                <a:ext uri="{28A0092B-C50C-407E-A947-70E740481C1C}">
                  <a14:useLocalDpi xmlns:a14="http://schemas.microsoft.com/office/drawing/2010/main" val="0"/>
                </a:ext>
              </a:extLst>
            </a:blip>
            <a:stretch>
              <a:fillRect/>
            </a:stretch>
          </a:blipFill>
        </p:spPr>
        <p:txBody>
          <a:bodyPr vert="horz" lIns="91440" tIns="0" rIns="0" bIns="0" rtlCol="1">
            <a:noAutofit/>
          </a:bodyPr>
          <a:lstStyle>
            <a:lvl1pPr algn="r" rtl="1">
              <a:defRPr lang="en-US" sz="2400" b="0" i="0"/>
            </a:lvl1pPr>
          </a:lstStyle>
          <a:p>
            <a:pPr marL="0" lvl="0" indent="0" rtl="1">
              <a:lnSpc>
                <a:spcPct val="150000"/>
              </a:lnSpc>
              <a:buFontTx/>
              <a:buNone/>
            </a:pPr>
            <a:r>
              <a:rPr lang="ar"/>
              <a:t>انقر فوق الأيقونة لإضافة صورة</a:t>
            </a:r>
          </a:p>
        </p:txBody>
      </p:sp>
      <p:sp>
        <p:nvSpPr>
          <p:cNvPr id="8" name="عنصر نائب للصورة 7">
            <a:extLst>
              <a:ext uri="{FF2B5EF4-FFF2-40B4-BE49-F238E27FC236}">
                <a16:creationId xmlns:a16="http://schemas.microsoft.com/office/drawing/2014/main" id="{B17532AB-308D-E1FD-4B70-2832C11407EC}"/>
              </a:ext>
            </a:extLst>
          </p:cNvPr>
          <p:cNvSpPr>
            <a:spLocks noGrp="1"/>
          </p:cNvSpPr>
          <p:nvPr>
            <p:ph type="pic" sz="quarter" idx="13"/>
          </p:nvPr>
        </p:nvSpPr>
        <p:spPr>
          <a:xfrm flipH="1">
            <a:off x="4038600" y="0"/>
            <a:ext cx="8153399" cy="6858000"/>
          </a:xfrm>
          <a:blipFill>
            <a:blip r:embed="rId3">
              <a:alphaModFix amt="70000"/>
              <a:extLst>
                <a:ext uri="{28A0092B-C50C-407E-A947-70E740481C1C}">
                  <a14:useLocalDpi xmlns:a14="http://schemas.microsoft.com/office/drawing/2010/main" val="0"/>
                </a:ext>
              </a:extLst>
            </a:blip>
            <a:stretch>
              <a:fillRect/>
            </a:stretch>
          </a:blipFill>
        </p:spPr>
        <p:txBody>
          <a:bodyPr vert="horz" lIns="91440" tIns="0" rIns="0" bIns="0" rtlCol="1">
            <a:noAutofit/>
          </a:bodyPr>
          <a:lstStyle>
            <a:lvl1pPr algn="r" rtl="1">
              <a:defRPr lang="en-US" sz="2400" b="0" i="0"/>
            </a:lvl1pPr>
          </a:lstStyle>
          <a:p>
            <a:pPr marL="0" lvl="0" indent="0" rtl="1">
              <a:lnSpc>
                <a:spcPct val="150000"/>
              </a:lnSpc>
              <a:buFontTx/>
              <a:buNone/>
            </a:pPr>
            <a:r>
              <a:rPr lang="ar"/>
              <a:t>انقر فوق الأيقونة لإضافة صورة</a:t>
            </a:r>
          </a:p>
        </p:txBody>
      </p:sp>
      <p:sp>
        <p:nvSpPr>
          <p:cNvPr id="7" name="مستطيل 6">
            <a:extLst>
              <a:ext uri="{FF2B5EF4-FFF2-40B4-BE49-F238E27FC236}">
                <a16:creationId xmlns:a16="http://schemas.microsoft.com/office/drawing/2014/main" id="{0D373364-D664-37CA-391B-CC3537BE16B8}"/>
              </a:ext>
              <a:ext uri="{C183D7F6-B498-43B3-948B-1728B52AA6E4}">
                <adec:decorative xmlns:adec="http://schemas.microsoft.com/office/drawing/2017/decorative" val="1"/>
              </a:ext>
            </a:extLst>
          </p:cNvPr>
          <p:cNvSpPr/>
          <p:nvPr userDrawn="1"/>
        </p:nvSpPr>
        <p:spPr>
          <a:xfrm rot="16200000" flipH="1">
            <a:off x="5569040" y="235039"/>
            <a:ext cx="6858000" cy="6387921"/>
          </a:xfrm>
          <a:prstGeom prst="rect">
            <a:avLst/>
          </a:prstGeom>
          <a:gradFill>
            <a:gsLst>
              <a:gs pos="0">
                <a:srgbClr val="000000">
                  <a:alpha val="0"/>
                </a:srgbClr>
              </a:gs>
              <a:gs pos="100000">
                <a:srgbClr val="000000">
                  <a:alpha val="58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p>
        </p:txBody>
      </p:sp>
      <p:sp>
        <p:nvSpPr>
          <p:cNvPr id="9" name="مستطيل 8">
            <a:extLst>
              <a:ext uri="{FF2B5EF4-FFF2-40B4-BE49-F238E27FC236}">
                <a16:creationId xmlns:a16="http://schemas.microsoft.com/office/drawing/2014/main" id="{2B662294-75FD-D5A3-D433-0C0329830065}"/>
              </a:ext>
              <a:ext uri="{C183D7F6-B498-43B3-948B-1728B52AA6E4}">
                <adec:decorative xmlns:adec="http://schemas.microsoft.com/office/drawing/2017/decorative" val="1"/>
              </a:ext>
            </a:extLst>
          </p:cNvPr>
          <p:cNvSpPr/>
          <p:nvPr/>
        </p:nvSpPr>
        <p:spPr>
          <a:xfrm rot="16200000" flipH="1">
            <a:off x="5569040" y="235039"/>
            <a:ext cx="6858000" cy="6387921"/>
          </a:xfrm>
          <a:prstGeom prst="rect">
            <a:avLst/>
          </a:prstGeom>
          <a:gradFill>
            <a:gsLst>
              <a:gs pos="0">
                <a:srgbClr val="000000">
                  <a:alpha val="0"/>
                </a:srgbClr>
              </a:gs>
              <a:gs pos="100000">
                <a:srgbClr val="000000">
                  <a:alpha val="58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p>
        </p:txBody>
      </p:sp>
      <p:sp>
        <p:nvSpPr>
          <p:cNvPr id="4" name="عنصر نائب للتاريخ 3">
            <a:extLst>
              <a:ext uri="{FF2B5EF4-FFF2-40B4-BE49-F238E27FC236}">
                <a16:creationId xmlns:a16="http://schemas.microsoft.com/office/drawing/2014/main" id="{7FB5CB5F-AE9B-4C02-B16F-C462CAFC1963}"/>
              </a:ext>
            </a:extLst>
          </p:cNvPr>
          <p:cNvSpPr>
            <a:spLocks noGrp="1"/>
          </p:cNvSpPr>
          <p:nvPr>
            <p:ph type="dt" sz="half" idx="10"/>
          </p:nvPr>
        </p:nvSpPr>
        <p:spPr>
          <a:xfrm flipH="1">
            <a:off x="8560526" y="6453002"/>
            <a:ext cx="3494314" cy="365125"/>
          </a:xfrm>
        </p:spPr>
        <p:txBody>
          <a:bodyPr rtlCol="1"/>
          <a:lstStyle>
            <a:lvl1pPr algn="r" rtl="1">
              <a:defRPr>
                <a:solidFill>
                  <a:schemeClr val="bg1"/>
                </a:solidFill>
              </a:defRPr>
            </a:lvl1pPr>
          </a:lstStyle>
          <a:p>
            <a:fld id="{09E58DE0-2D5A-4C5D-BB9F-60B17AEDD2D8}" type="datetimeFigureOut">
              <a:rPr lang="en-US" smtClean="0"/>
              <a:pPr/>
              <a:t>11/16/2025</a:t>
            </a:fld>
            <a:endParaRPr lang="en-US"/>
          </a:p>
        </p:txBody>
      </p:sp>
      <p:sp>
        <p:nvSpPr>
          <p:cNvPr id="5" name="عنصر نائب للتذييل 4">
            <a:extLst>
              <a:ext uri="{FF2B5EF4-FFF2-40B4-BE49-F238E27FC236}">
                <a16:creationId xmlns:a16="http://schemas.microsoft.com/office/drawing/2014/main" id="{4114B1CC-830B-4695-B174-D9E9100A86F7}"/>
              </a:ext>
            </a:extLst>
          </p:cNvPr>
          <p:cNvSpPr>
            <a:spLocks noGrp="1"/>
          </p:cNvSpPr>
          <p:nvPr>
            <p:ph type="ftr" sz="quarter" idx="11"/>
          </p:nvPr>
        </p:nvSpPr>
        <p:spPr>
          <a:xfrm flipH="1">
            <a:off x="510074" y="6453002"/>
            <a:ext cx="2805405" cy="365125"/>
          </a:xfrm>
        </p:spPr>
        <p:txBody>
          <a:bodyPr rtlCol="1"/>
          <a:lstStyle>
            <a:lvl1pPr algn="r" rtl="1">
              <a:defRPr>
                <a:solidFill>
                  <a:schemeClr val="bg1"/>
                </a:solidFill>
              </a:defRPr>
            </a:lvl1pPr>
          </a:lstStyle>
          <a:p>
            <a:endParaRPr lang="en-US"/>
          </a:p>
        </p:txBody>
      </p:sp>
      <p:sp>
        <p:nvSpPr>
          <p:cNvPr id="6" name="عنصر نائب لرقم الشريحة 5">
            <a:extLst>
              <a:ext uri="{FF2B5EF4-FFF2-40B4-BE49-F238E27FC236}">
                <a16:creationId xmlns:a16="http://schemas.microsoft.com/office/drawing/2014/main" id="{03DCD43F-E516-4123-A6D8-DB72C3CC50B2}"/>
              </a:ext>
            </a:extLst>
          </p:cNvPr>
          <p:cNvSpPr>
            <a:spLocks noGrp="1"/>
          </p:cNvSpPr>
          <p:nvPr>
            <p:ph type="sldNum" sz="quarter" idx="12"/>
          </p:nvPr>
        </p:nvSpPr>
        <p:spPr>
          <a:xfrm flipH="1">
            <a:off x="130631" y="6453002"/>
            <a:ext cx="429207" cy="365125"/>
          </a:xfrm>
        </p:spPr>
        <p:txBody>
          <a:bodyPr rtlCol="1"/>
          <a:lstStyle>
            <a:lvl1pPr algn="r" rtl="1">
              <a:defRPr>
                <a:solidFill>
                  <a:schemeClr val="bg1"/>
                </a:solidFill>
              </a:defRPr>
            </a:lvl1pPr>
          </a:lstStyle>
          <a:p>
            <a:fld id="{B37E107C-2248-4498-B52C-AA96C672919A}" type="slidenum">
              <a:rPr lang="en-US" smtClean="0"/>
              <a:pPr/>
              <a:t>‹#›</a:t>
            </a:fld>
            <a:endParaRPr lang="en-US"/>
          </a:p>
        </p:txBody>
      </p:sp>
      <p:sp>
        <p:nvSpPr>
          <p:cNvPr id="3" name="عنوان فرعي 2">
            <a:extLst>
              <a:ext uri="{FF2B5EF4-FFF2-40B4-BE49-F238E27FC236}">
                <a16:creationId xmlns:a16="http://schemas.microsoft.com/office/drawing/2014/main" id="{E7A4A1F1-374F-4FC8-89F7-83065EA4F5DD}"/>
              </a:ext>
            </a:extLst>
          </p:cNvPr>
          <p:cNvSpPr>
            <a:spLocks noGrp="1"/>
          </p:cNvSpPr>
          <p:nvPr>
            <p:ph type="subTitle" idx="1"/>
          </p:nvPr>
        </p:nvSpPr>
        <p:spPr>
          <a:xfrm flipH="1">
            <a:off x="6096000" y="5075227"/>
            <a:ext cx="5448300" cy="868374"/>
          </a:xfrm>
        </p:spPr>
        <p:txBody>
          <a:bodyPr rtlCol="1">
            <a:normAutofit/>
          </a:bodyPr>
          <a:lstStyle>
            <a:lvl1pPr marL="0" indent="0" algn="r" rtl="1">
              <a:lnSpc>
                <a:spcPct val="110000"/>
              </a:lnSpc>
              <a:buNone/>
              <a:defRPr lang="en-US" sz="2000" kern="1200" dirty="0">
                <a:solidFill>
                  <a:srgbClr val="FFFFFF"/>
                </a:solidFill>
                <a:effectLst>
                  <a:outerShdw blurRad="38100" dist="38100" dir="2700000" algn="tl">
                    <a:srgbClr val="000000">
                      <a:alpha val="43137"/>
                    </a:srgbClr>
                  </a:outerShdw>
                </a:effectLst>
                <a:latin typeface="+mn-lt"/>
                <a:ea typeface="+mn-ea"/>
                <a:cs typeface="+mn-cs"/>
              </a:defRPr>
            </a:lvl1pPr>
            <a:lvl2pPr marL="457200" indent="0" algn="ctr" rtl="1">
              <a:buNone/>
              <a:defRPr sz="2000"/>
            </a:lvl2pPr>
            <a:lvl3pPr marL="914400" indent="0" algn="ctr" rtl="1">
              <a:buNone/>
              <a:defRPr sz="1800"/>
            </a:lvl3pPr>
            <a:lvl4pPr marL="1371600" indent="0" algn="ctr" rtl="1">
              <a:buNone/>
              <a:defRPr sz="1600"/>
            </a:lvl4pPr>
            <a:lvl5pPr marL="1828800" indent="0" algn="ctr" rtl="1">
              <a:buNone/>
              <a:defRPr sz="1600"/>
            </a:lvl5pPr>
            <a:lvl6pPr marL="2286000" indent="0" algn="ctr" rtl="1">
              <a:buNone/>
              <a:defRPr sz="1600"/>
            </a:lvl6pPr>
            <a:lvl7pPr marL="2743200" indent="0" algn="ctr" rtl="1">
              <a:buNone/>
              <a:defRPr sz="1600"/>
            </a:lvl7pPr>
            <a:lvl8pPr marL="3200400" indent="0" algn="ctr" rtl="1">
              <a:buNone/>
              <a:defRPr sz="1600"/>
            </a:lvl8pPr>
            <a:lvl9pPr marL="3657600" indent="0" algn="ctr" rtl="1">
              <a:buNone/>
              <a:defRPr sz="1600"/>
            </a:lvl9pPr>
          </a:lstStyle>
          <a:p>
            <a:pPr rtl="1"/>
            <a:r>
              <a:rPr lang="ar"/>
              <a:t>انقر لتحرير نمط العنوان الثانوي الرئيسي</a:t>
            </a:r>
          </a:p>
        </p:txBody>
      </p:sp>
      <p:sp>
        <p:nvSpPr>
          <p:cNvPr id="2" name="العنوان 1">
            <a:extLst>
              <a:ext uri="{FF2B5EF4-FFF2-40B4-BE49-F238E27FC236}">
                <a16:creationId xmlns:a16="http://schemas.microsoft.com/office/drawing/2014/main" id="{2B80C4F9-5EE7-47B7-B965-368EB53A4352}"/>
              </a:ext>
            </a:extLst>
          </p:cNvPr>
          <p:cNvSpPr>
            <a:spLocks noGrp="1"/>
          </p:cNvSpPr>
          <p:nvPr>
            <p:ph type="ctrTitle"/>
          </p:nvPr>
        </p:nvSpPr>
        <p:spPr>
          <a:xfrm flipH="1">
            <a:off x="6096000" y="1181099"/>
            <a:ext cx="5448300" cy="3581399"/>
          </a:xfrm>
        </p:spPr>
        <p:txBody>
          <a:bodyPr rtlCol="1" anchor="b">
            <a:normAutofit/>
          </a:bodyPr>
          <a:lstStyle>
            <a:lvl1pPr algn="r" rtl="1">
              <a:defRPr sz="4000">
                <a:solidFill>
                  <a:schemeClr val="bg1"/>
                </a:solidFill>
                <a:highlight>
                  <a:srgbClr val="000000"/>
                </a:highlight>
              </a:defRPr>
            </a:lvl1pPr>
          </a:lstStyle>
          <a:p>
            <a:pPr rtl="1"/>
            <a:r>
              <a:rPr lang="ar"/>
              <a:t>انقر لتحرير نمط العنوان الرئيسي</a:t>
            </a:r>
            <a:endParaRPr lang="en-US"/>
          </a:p>
        </p:txBody>
      </p:sp>
    </p:spTree>
    <p:extLst>
      <p:ext uri="{BB962C8B-B14F-4D97-AF65-F5344CB8AC3E}">
        <p14:creationId xmlns:p14="http://schemas.microsoft.com/office/powerpoint/2010/main" val="5260377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العنوان وتخطيط الصورة 3">
    <p:spTree>
      <p:nvGrpSpPr>
        <p:cNvPr id="1" name=""/>
        <p:cNvGrpSpPr/>
        <p:nvPr/>
      </p:nvGrpSpPr>
      <p:grpSpPr>
        <a:xfrm>
          <a:off x="0" y="0"/>
          <a:ext cx="0" cy="0"/>
          <a:chOff x="0" y="0"/>
          <a:chExt cx="0" cy="0"/>
        </a:xfrm>
      </p:grpSpPr>
      <p:sp>
        <p:nvSpPr>
          <p:cNvPr id="8" name="عنصر نائب للصورة 7">
            <a:extLst>
              <a:ext uri="{FF2B5EF4-FFF2-40B4-BE49-F238E27FC236}">
                <a16:creationId xmlns:a16="http://schemas.microsoft.com/office/drawing/2014/main" id="{B17532AB-308D-E1FD-4B70-2832C11407EC}"/>
              </a:ext>
            </a:extLst>
          </p:cNvPr>
          <p:cNvSpPr>
            <a:spLocks noGrp="1"/>
          </p:cNvSpPr>
          <p:nvPr>
            <p:ph type="pic" sz="quarter" idx="13"/>
          </p:nvPr>
        </p:nvSpPr>
        <p:spPr>
          <a:xfrm flipH="1">
            <a:off x="0" y="0"/>
            <a:ext cx="12192000" cy="6858000"/>
          </a:xfrm>
          <a:blipFill dpi="0" rotWithShape="1">
            <a:blip r:embed="rId2">
              <a:alphaModFix amt="70000"/>
              <a:extLst>
                <a:ext uri="{28A0092B-C50C-407E-A947-70E740481C1C}">
                  <a14:useLocalDpi xmlns:a14="http://schemas.microsoft.com/office/drawing/2010/main" val="0"/>
                </a:ext>
              </a:extLst>
            </a:blip>
            <a:srcRect/>
            <a:stretch>
              <a:fillRect/>
            </a:stretch>
          </a:blipFill>
        </p:spPr>
        <p:txBody>
          <a:bodyPr vert="horz" lIns="91440" tIns="45720" rIns="91440" bIns="45720" rtlCol="1">
            <a:normAutofit/>
          </a:bodyPr>
          <a:lstStyle>
            <a:lvl1pPr algn="r" rtl="1">
              <a:defRPr lang="en-US"/>
            </a:lvl1pPr>
          </a:lstStyle>
          <a:p>
            <a:pPr lvl="0" rtl="1"/>
            <a:r>
              <a:rPr lang="ar"/>
              <a:t>انقر فوق الأيقونة لإضافة صورة</a:t>
            </a:r>
          </a:p>
        </p:txBody>
      </p:sp>
      <p:sp>
        <p:nvSpPr>
          <p:cNvPr id="7" name="مستطيل 6">
            <a:extLst>
              <a:ext uri="{FF2B5EF4-FFF2-40B4-BE49-F238E27FC236}">
                <a16:creationId xmlns:a16="http://schemas.microsoft.com/office/drawing/2014/main" id="{F9E26463-E3A6-7144-0DAB-3809F3BD980A}"/>
              </a:ext>
              <a:ext uri="{C183D7F6-B498-43B3-948B-1728B52AA6E4}">
                <adec:decorative xmlns:adec="http://schemas.microsoft.com/office/drawing/2017/decorative" val="1"/>
              </a:ext>
            </a:extLst>
          </p:cNvPr>
          <p:cNvSpPr/>
          <p:nvPr userDrawn="1"/>
        </p:nvSpPr>
        <p:spPr>
          <a:xfrm rot="5400000">
            <a:off x="299395" y="-299394"/>
            <a:ext cx="6858000" cy="7456788"/>
          </a:xfrm>
          <a:prstGeom prst="rect">
            <a:avLst/>
          </a:prstGeom>
          <a:gradFill>
            <a:gsLst>
              <a:gs pos="0">
                <a:srgbClr val="000000">
                  <a:alpha val="0"/>
                </a:srgbClr>
              </a:gs>
              <a:gs pos="89000">
                <a:srgbClr val="000000">
                  <a:alpha val="58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p>
        </p:txBody>
      </p:sp>
      <p:sp>
        <p:nvSpPr>
          <p:cNvPr id="10" name="مستطيل 9">
            <a:extLst>
              <a:ext uri="{FF2B5EF4-FFF2-40B4-BE49-F238E27FC236}">
                <a16:creationId xmlns:a16="http://schemas.microsoft.com/office/drawing/2014/main" id="{7BDD031D-23CD-AB8E-F4DE-F2A0A754E837}"/>
              </a:ext>
              <a:ext uri="{C183D7F6-B498-43B3-948B-1728B52AA6E4}">
                <adec:decorative xmlns:adec="http://schemas.microsoft.com/office/drawing/2017/decorative" val="1"/>
              </a:ext>
            </a:extLst>
          </p:cNvPr>
          <p:cNvSpPr/>
          <p:nvPr/>
        </p:nvSpPr>
        <p:spPr>
          <a:xfrm rot="5400000">
            <a:off x="299395" y="-299394"/>
            <a:ext cx="6858000" cy="7456788"/>
          </a:xfrm>
          <a:prstGeom prst="rect">
            <a:avLst/>
          </a:prstGeom>
          <a:gradFill>
            <a:gsLst>
              <a:gs pos="0">
                <a:srgbClr val="000000">
                  <a:alpha val="0"/>
                </a:srgbClr>
              </a:gs>
              <a:gs pos="89000">
                <a:srgbClr val="000000">
                  <a:alpha val="58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p>
        </p:txBody>
      </p:sp>
      <p:sp>
        <p:nvSpPr>
          <p:cNvPr id="4" name="عنصر نائب للتاريخ 3">
            <a:extLst>
              <a:ext uri="{FF2B5EF4-FFF2-40B4-BE49-F238E27FC236}">
                <a16:creationId xmlns:a16="http://schemas.microsoft.com/office/drawing/2014/main" id="{7FB5CB5F-AE9B-4C02-B16F-C462CAFC1963}"/>
              </a:ext>
            </a:extLst>
          </p:cNvPr>
          <p:cNvSpPr>
            <a:spLocks noGrp="1"/>
          </p:cNvSpPr>
          <p:nvPr>
            <p:ph type="dt" sz="half" idx="10"/>
          </p:nvPr>
        </p:nvSpPr>
        <p:spPr>
          <a:xfrm flipH="1">
            <a:off x="8560526" y="6453002"/>
            <a:ext cx="3494314" cy="365125"/>
          </a:xfrm>
        </p:spPr>
        <p:txBody>
          <a:bodyPr rtlCol="1"/>
          <a:lstStyle>
            <a:lvl1pPr algn="r" rtl="1">
              <a:defRPr>
                <a:solidFill>
                  <a:schemeClr val="bg1"/>
                </a:solidFill>
              </a:defRPr>
            </a:lvl1pPr>
          </a:lstStyle>
          <a:p>
            <a:fld id="{09E58DE0-2D5A-4C5D-BB9F-60B17AEDD2D8}" type="datetimeFigureOut">
              <a:rPr lang="en-US" smtClean="0"/>
              <a:pPr/>
              <a:t>11/16/2025</a:t>
            </a:fld>
            <a:endParaRPr lang="en-US"/>
          </a:p>
        </p:txBody>
      </p:sp>
      <p:sp>
        <p:nvSpPr>
          <p:cNvPr id="5" name="عنصر نائب للتذييل 4">
            <a:extLst>
              <a:ext uri="{FF2B5EF4-FFF2-40B4-BE49-F238E27FC236}">
                <a16:creationId xmlns:a16="http://schemas.microsoft.com/office/drawing/2014/main" id="{4114B1CC-830B-4695-B174-D9E9100A86F7}"/>
              </a:ext>
            </a:extLst>
          </p:cNvPr>
          <p:cNvSpPr>
            <a:spLocks noGrp="1"/>
          </p:cNvSpPr>
          <p:nvPr>
            <p:ph type="ftr" sz="quarter" idx="11"/>
          </p:nvPr>
        </p:nvSpPr>
        <p:spPr>
          <a:xfrm flipH="1">
            <a:off x="510074" y="6453002"/>
            <a:ext cx="2805405" cy="365125"/>
          </a:xfrm>
        </p:spPr>
        <p:txBody>
          <a:bodyPr rtlCol="1"/>
          <a:lstStyle>
            <a:lvl1pPr algn="r" rtl="1">
              <a:defRPr>
                <a:solidFill>
                  <a:schemeClr val="bg1"/>
                </a:solidFill>
              </a:defRPr>
            </a:lvl1pPr>
          </a:lstStyle>
          <a:p>
            <a:endParaRPr lang="en-US"/>
          </a:p>
        </p:txBody>
      </p:sp>
      <p:sp>
        <p:nvSpPr>
          <p:cNvPr id="6" name="عنصر نائب لرقم الشريحة 5">
            <a:extLst>
              <a:ext uri="{FF2B5EF4-FFF2-40B4-BE49-F238E27FC236}">
                <a16:creationId xmlns:a16="http://schemas.microsoft.com/office/drawing/2014/main" id="{03DCD43F-E516-4123-A6D8-DB72C3CC50B2}"/>
              </a:ext>
            </a:extLst>
          </p:cNvPr>
          <p:cNvSpPr>
            <a:spLocks noGrp="1"/>
          </p:cNvSpPr>
          <p:nvPr>
            <p:ph type="sldNum" sz="quarter" idx="12"/>
          </p:nvPr>
        </p:nvSpPr>
        <p:spPr>
          <a:xfrm flipH="1">
            <a:off x="130631" y="6453002"/>
            <a:ext cx="429207" cy="365125"/>
          </a:xfrm>
        </p:spPr>
        <p:txBody>
          <a:bodyPr rtlCol="1"/>
          <a:lstStyle>
            <a:lvl1pPr algn="r" rtl="1">
              <a:defRPr>
                <a:solidFill>
                  <a:schemeClr val="bg1"/>
                </a:solidFill>
              </a:defRPr>
            </a:lvl1pPr>
          </a:lstStyle>
          <a:p>
            <a:fld id="{B37E107C-2248-4498-B52C-AA96C672919A}" type="slidenum">
              <a:rPr lang="en-US" smtClean="0"/>
              <a:pPr/>
              <a:t>‹#›</a:t>
            </a:fld>
            <a:endParaRPr lang="en-US"/>
          </a:p>
        </p:txBody>
      </p:sp>
      <p:sp>
        <p:nvSpPr>
          <p:cNvPr id="3" name="عنوان فرعي 2">
            <a:extLst>
              <a:ext uri="{FF2B5EF4-FFF2-40B4-BE49-F238E27FC236}">
                <a16:creationId xmlns:a16="http://schemas.microsoft.com/office/drawing/2014/main" id="{E7A4A1F1-374F-4FC8-89F7-83065EA4F5DD}"/>
              </a:ext>
            </a:extLst>
          </p:cNvPr>
          <p:cNvSpPr>
            <a:spLocks noGrp="1"/>
          </p:cNvSpPr>
          <p:nvPr>
            <p:ph type="subTitle" idx="1"/>
          </p:nvPr>
        </p:nvSpPr>
        <p:spPr>
          <a:xfrm flipH="1">
            <a:off x="647700" y="5075227"/>
            <a:ext cx="10896600" cy="906472"/>
          </a:xfrm>
        </p:spPr>
        <p:txBody>
          <a:bodyPr rtlCol="1">
            <a:normAutofit/>
          </a:bodyPr>
          <a:lstStyle>
            <a:lvl1pPr marL="0" indent="0" algn="r" rtl="1">
              <a:lnSpc>
                <a:spcPct val="110000"/>
              </a:lnSpc>
              <a:buNone/>
              <a:defRPr lang="en-US" sz="2000" kern="1200" dirty="0">
                <a:solidFill>
                  <a:srgbClr val="FFFFFF"/>
                </a:solidFill>
                <a:effectLst>
                  <a:outerShdw blurRad="38100" dist="38100" dir="2700000" algn="tl">
                    <a:srgbClr val="000000">
                      <a:alpha val="43137"/>
                    </a:srgbClr>
                  </a:outerShdw>
                </a:effectLst>
                <a:latin typeface="+mn-lt"/>
                <a:ea typeface="+mn-ea"/>
                <a:cs typeface="+mn-cs"/>
              </a:defRPr>
            </a:lvl1pPr>
            <a:lvl2pPr marL="457200" indent="0" algn="ctr" rtl="1">
              <a:buNone/>
              <a:defRPr sz="2000"/>
            </a:lvl2pPr>
            <a:lvl3pPr marL="914400" indent="0" algn="ctr" rtl="1">
              <a:buNone/>
              <a:defRPr sz="1800"/>
            </a:lvl3pPr>
            <a:lvl4pPr marL="1371600" indent="0" algn="ctr" rtl="1">
              <a:buNone/>
              <a:defRPr sz="1600"/>
            </a:lvl4pPr>
            <a:lvl5pPr marL="1828800" indent="0" algn="ctr" rtl="1">
              <a:buNone/>
              <a:defRPr sz="1600"/>
            </a:lvl5pPr>
            <a:lvl6pPr marL="2286000" indent="0" algn="ctr" rtl="1">
              <a:buNone/>
              <a:defRPr sz="1600"/>
            </a:lvl6pPr>
            <a:lvl7pPr marL="2743200" indent="0" algn="ctr" rtl="1">
              <a:buNone/>
              <a:defRPr sz="1600"/>
            </a:lvl7pPr>
            <a:lvl8pPr marL="3200400" indent="0" algn="ctr" rtl="1">
              <a:buNone/>
              <a:defRPr sz="1600"/>
            </a:lvl8pPr>
            <a:lvl9pPr marL="3657600" indent="0" algn="ctr" rtl="1">
              <a:buNone/>
              <a:defRPr sz="1600"/>
            </a:lvl9pPr>
          </a:lstStyle>
          <a:p>
            <a:pPr rtl="1"/>
            <a:r>
              <a:rPr lang="ar"/>
              <a:t>انقر لتحرير نمط العنوان الثانوي الرئيسي</a:t>
            </a:r>
          </a:p>
        </p:txBody>
      </p:sp>
      <p:sp>
        <p:nvSpPr>
          <p:cNvPr id="2" name="العنوان 1">
            <a:extLst>
              <a:ext uri="{FF2B5EF4-FFF2-40B4-BE49-F238E27FC236}">
                <a16:creationId xmlns:a16="http://schemas.microsoft.com/office/drawing/2014/main" id="{2B80C4F9-5EE7-47B7-B965-368EB53A4352}"/>
              </a:ext>
            </a:extLst>
          </p:cNvPr>
          <p:cNvSpPr>
            <a:spLocks noGrp="1"/>
          </p:cNvSpPr>
          <p:nvPr>
            <p:ph type="ctrTitle"/>
          </p:nvPr>
        </p:nvSpPr>
        <p:spPr>
          <a:xfrm flipH="1">
            <a:off x="647700" y="914399"/>
            <a:ext cx="4294414" cy="3848100"/>
          </a:xfrm>
        </p:spPr>
        <p:txBody>
          <a:bodyPr rtlCol="1" anchor="t">
            <a:normAutofit/>
          </a:bodyPr>
          <a:lstStyle>
            <a:lvl1pPr algn="r" rtl="1">
              <a:defRPr sz="4000">
                <a:solidFill>
                  <a:schemeClr val="bg1"/>
                </a:solidFill>
                <a:highlight>
                  <a:srgbClr val="000000"/>
                </a:highlight>
              </a:defRPr>
            </a:lvl1pPr>
          </a:lstStyle>
          <a:p>
            <a:pPr rtl="1"/>
            <a:r>
              <a:rPr lang="ar"/>
              <a:t>انقر لتحرير نمط العنوان الرئيسي</a:t>
            </a:r>
            <a:endParaRPr lang="en-US"/>
          </a:p>
        </p:txBody>
      </p:sp>
    </p:spTree>
    <p:extLst>
      <p:ext uri="{BB962C8B-B14F-4D97-AF65-F5344CB8AC3E}">
        <p14:creationId xmlns:p14="http://schemas.microsoft.com/office/powerpoint/2010/main" val="4587904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العنوان وتخطيط الصورة 4">
    <p:spTree>
      <p:nvGrpSpPr>
        <p:cNvPr id="1" name=""/>
        <p:cNvGrpSpPr/>
        <p:nvPr/>
      </p:nvGrpSpPr>
      <p:grpSpPr>
        <a:xfrm>
          <a:off x="0" y="0"/>
          <a:ext cx="0" cy="0"/>
          <a:chOff x="0" y="0"/>
          <a:chExt cx="0" cy="0"/>
        </a:xfrm>
      </p:grpSpPr>
      <p:sp>
        <p:nvSpPr>
          <p:cNvPr id="8" name="عنصر نائب للصورة 7">
            <a:extLst>
              <a:ext uri="{FF2B5EF4-FFF2-40B4-BE49-F238E27FC236}">
                <a16:creationId xmlns:a16="http://schemas.microsoft.com/office/drawing/2014/main" id="{B17532AB-308D-E1FD-4B70-2832C11407EC}"/>
              </a:ext>
            </a:extLst>
          </p:cNvPr>
          <p:cNvSpPr>
            <a:spLocks noGrp="1"/>
          </p:cNvSpPr>
          <p:nvPr>
            <p:ph type="pic" sz="quarter" idx="13"/>
          </p:nvPr>
        </p:nvSpPr>
        <p:spPr>
          <a:xfrm flipH="1">
            <a:off x="-1" y="0"/>
            <a:ext cx="12192000" cy="6858000"/>
          </a:xfrm>
          <a:blipFill dpi="0" rotWithShape="1">
            <a:blip r:embed="rId2">
              <a:alphaModFix amt="70000"/>
              <a:extLst>
                <a:ext uri="{28A0092B-C50C-407E-A947-70E740481C1C}">
                  <a14:useLocalDpi xmlns:a14="http://schemas.microsoft.com/office/drawing/2010/main" val="0"/>
                </a:ext>
              </a:extLst>
            </a:blip>
            <a:srcRect/>
            <a:stretch>
              <a:fillRect/>
            </a:stretch>
          </a:blipFill>
        </p:spPr>
        <p:txBody>
          <a:bodyPr vert="horz" lIns="91440" tIns="45720" rIns="91440" bIns="45720" rtlCol="1">
            <a:normAutofit/>
          </a:bodyPr>
          <a:lstStyle>
            <a:lvl1pPr algn="r" rtl="1">
              <a:defRPr lang="en-US"/>
            </a:lvl1pPr>
          </a:lstStyle>
          <a:p>
            <a:pPr lvl="0" rtl="1"/>
            <a:r>
              <a:rPr lang="ar"/>
              <a:t>انقر فوق الأيقونة لإضافة صورة</a:t>
            </a:r>
          </a:p>
        </p:txBody>
      </p:sp>
      <p:sp>
        <p:nvSpPr>
          <p:cNvPr id="7" name="مستطيل 6">
            <a:extLst>
              <a:ext uri="{FF2B5EF4-FFF2-40B4-BE49-F238E27FC236}">
                <a16:creationId xmlns:a16="http://schemas.microsoft.com/office/drawing/2014/main" id="{EFFAF045-F012-E336-2D91-EF967058BABB}"/>
              </a:ext>
              <a:ext uri="{C183D7F6-B498-43B3-948B-1728B52AA6E4}">
                <adec:decorative xmlns:adec="http://schemas.microsoft.com/office/drawing/2017/decorative" val="1"/>
              </a:ext>
            </a:extLst>
          </p:cNvPr>
          <p:cNvSpPr/>
          <p:nvPr userDrawn="1"/>
        </p:nvSpPr>
        <p:spPr>
          <a:xfrm rot="16200000" flipH="1">
            <a:off x="5569040" y="235039"/>
            <a:ext cx="6858000" cy="6387921"/>
          </a:xfrm>
          <a:prstGeom prst="rect">
            <a:avLst/>
          </a:prstGeom>
          <a:gradFill>
            <a:gsLst>
              <a:gs pos="0">
                <a:srgbClr val="000000">
                  <a:alpha val="0"/>
                </a:srgbClr>
              </a:gs>
              <a:gs pos="100000">
                <a:srgbClr val="000000">
                  <a:alpha val="58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p>
        </p:txBody>
      </p:sp>
      <p:sp>
        <p:nvSpPr>
          <p:cNvPr id="9" name="مستطيل 8">
            <a:extLst>
              <a:ext uri="{FF2B5EF4-FFF2-40B4-BE49-F238E27FC236}">
                <a16:creationId xmlns:a16="http://schemas.microsoft.com/office/drawing/2014/main" id="{2B662294-75FD-D5A3-D433-0C0329830065}"/>
              </a:ext>
              <a:ext uri="{C183D7F6-B498-43B3-948B-1728B52AA6E4}">
                <adec:decorative xmlns:adec="http://schemas.microsoft.com/office/drawing/2017/decorative" val="1"/>
              </a:ext>
            </a:extLst>
          </p:cNvPr>
          <p:cNvSpPr/>
          <p:nvPr/>
        </p:nvSpPr>
        <p:spPr>
          <a:xfrm rot="16200000" flipH="1">
            <a:off x="5569040" y="235039"/>
            <a:ext cx="6858000" cy="6387921"/>
          </a:xfrm>
          <a:prstGeom prst="rect">
            <a:avLst/>
          </a:prstGeom>
          <a:gradFill>
            <a:gsLst>
              <a:gs pos="0">
                <a:srgbClr val="000000">
                  <a:alpha val="0"/>
                </a:srgbClr>
              </a:gs>
              <a:gs pos="100000">
                <a:srgbClr val="000000">
                  <a:alpha val="58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p>
        </p:txBody>
      </p:sp>
      <p:sp>
        <p:nvSpPr>
          <p:cNvPr id="4" name="عنصر نائب للتاريخ 3">
            <a:extLst>
              <a:ext uri="{FF2B5EF4-FFF2-40B4-BE49-F238E27FC236}">
                <a16:creationId xmlns:a16="http://schemas.microsoft.com/office/drawing/2014/main" id="{7FB5CB5F-AE9B-4C02-B16F-C462CAFC1963}"/>
              </a:ext>
            </a:extLst>
          </p:cNvPr>
          <p:cNvSpPr>
            <a:spLocks noGrp="1"/>
          </p:cNvSpPr>
          <p:nvPr>
            <p:ph type="dt" sz="half" idx="10"/>
          </p:nvPr>
        </p:nvSpPr>
        <p:spPr>
          <a:xfrm flipH="1">
            <a:off x="8560526" y="6453002"/>
            <a:ext cx="3494314" cy="365125"/>
          </a:xfrm>
        </p:spPr>
        <p:txBody>
          <a:bodyPr rtlCol="1"/>
          <a:lstStyle>
            <a:lvl1pPr algn="r" rtl="1">
              <a:defRPr>
                <a:solidFill>
                  <a:schemeClr val="bg1"/>
                </a:solidFill>
              </a:defRPr>
            </a:lvl1pPr>
          </a:lstStyle>
          <a:p>
            <a:fld id="{09E58DE0-2D5A-4C5D-BB9F-60B17AEDD2D8}" type="datetimeFigureOut">
              <a:rPr lang="en-US" smtClean="0"/>
              <a:pPr/>
              <a:t>11/16/2025</a:t>
            </a:fld>
            <a:endParaRPr lang="en-US"/>
          </a:p>
        </p:txBody>
      </p:sp>
      <p:sp>
        <p:nvSpPr>
          <p:cNvPr id="5" name="عنصر نائب للتذييل 4">
            <a:extLst>
              <a:ext uri="{FF2B5EF4-FFF2-40B4-BE49-F238E27FC236}">
                <a16:creationId xmlns:a16="http://schemas.microsoft.com/office/drawing/2014/main" id="{4114B1CC-830B-4695-B174-D9E9100A86F7}"/>
              </a:ext>
            </a:extLst>
          </p:cNvPr>
          <p:cNvSpPr>
            <a:spLocks noGrp="1"/>
          </p:cNvSpPr>
          <p:nvPr>
            <p:ph type="ftr" sz="quarter" idx="11"/>
          </p:nvPr>
        </p:nvSpPr>
        <p:spPr>
          <a:xfrm flipH="1">
            <a:off x="510074" y="6453002"/>
            <a:ext cx="2805405" cy="365125"/>
          </a:xfrm>
        </p:spPr>
        <p:txBody>
          <a:bodyPr rtlCol="1"/>
          <a:lstStyle>
            <a:lvl1pPr algn="r" rtl="1">
              <a:defRPr>
                <a:solidFill>
                  <a:schemeClr val="bg1"/>
                </a:solidFill>
              </a:defRPr>
            </a:lvl1pPr>
          </a:lstStyle>
          <a:p>
            <a:endParaRPr lang="en-US"/>
          </a:p>
        </p:txBody>
      </p:sp>
      <p:sp>
        <p:nvSpPr>
          <p:cNvPr id="6" name="عنصر نائب لرقم الشريحة 5">
            <a:extLst>
              <a:ext uri="{FF2B5EF4-FFF2-40B4-BE49-F238E27FC236}">
                <a16:creationId xmlns:a16="http://schemas.microsoft.com/office/drawing/2014/main" id="{03DCD43F-E516-4123-A6D8-DB72C3CC50B2}"/>
              </a:ext>
            </a:extLst>
          </p:cNvPr>
          <p:cNvSpPr>
            <a:spLocks noGrp="1"/>
          </p:cNvSpPr>
          <p:nvPr>
            <p:ph type="sldNum" sz="quarter" idx="12"/>
          </p:nvPr>
        </p:nvSpPr>
        <p:spPr>
          <a:xfrm flipH="1">
            <a:off x="130631" y="6453002"/>
            <a:ext cx="429207" cy="365125"/>
          </a:xfrm>
        </p:spPr>
        <p:txBody>
          <a:bodyPr rtlCol="1"/>
          <a:lstStyle>
            <a:lvl1pPr algn="r" rtl="1">
              <a:defRPr>
                <a:solidFill>
                  <a:schemeClr val="bg1"/>
                </a:solidFill>
              </a:defRPr>
            </a:lvl1pPr>
          </a:lstStyle>
          <a:p>
            <a:fld id="{B37E107C-2248-4498-B52C-AA96C672919A}" type="slidenum">
              <a:rPr lang="en-US" smtClean="0"/>
              <a:pPr/>
              <a:t>‹#›</a:t>
            </a:fld>
            <a:endParaRPr lang="en-US"/>
          </a:p>
        </p:txBody>
      </p:sp>
      <p:sp>
        <p:nvSpPr>
          <p:cNvPr id="3" name="عنوان فرعي 2">
            <a:extLst>
              <a:ext uri="{FF2B5EF4-FFF2-40B4-BE49-F238E27FC236}">
                <a16:creationId xmlns:a16="http://schemas.microsoft.com/office/drawing/2014/main" id="{E7A4A1F1-374F-4FC8-89F7-83065EA4F5DD}"/>
              </a:ext>
            </a:extLst>
          </p:cNvPr>
          <p:cNvSpPr>
            <a:spLocks noGrp="1"/>
          </p:cNvSpPr>
          <p:nvPr>
            <p:ph type="subTitle" idx="1"/>
          </p:nvPr>
        </p:nvSpPr>
        <p:spPr>
          <a:xfrm flipH="1">
            <a:off x="4310494" y="485771"/>
            <a:ext cx="7233806" cy="571501"/>
          </a:xfrm>
        </p:spPr>
        <p:txBody>
          <a:bodyPr rtlCol="1">
            <a:normAutofit/>
          </a:bodyPr>
          <a:lstStyle>
            <a:lvl1pPr marL="0" indent="0" algn="r" rtl="1">
              <a:lnSpc>
                <a:spcPct val="110000"/>
              </a:lnSpc>
              <a:buNone/>
              <a:defRPr lang="en-US" sz="2000" kern="1200" dirty="0">
                <a:solidFill>
                  <a:srgbClr val="FFFFFF"/>
                </a:solidFill>
                <a:effectLst>
                  <a:outerShdw blurRad="38100" dist="38100" dir="2700000" algn="tl">
                    <a:srgbClr val="000000">
                      <a:alpha val="43137"/>
                    </a:srgbClr>
                  </a:outerShdw>
                </a:effectLst>
                <a:latin typeface="+mn-lt"/>
                <a:ea typeface="+mn-ea"/>
                <a:cs typeface="+mn-cs"/>
              </a:defRPr>
            </a:lvl1pPr>
            <a:lvl2pPr marL="457200" indent="0" algn="ctr" rtl="1">
              <a:buNone/>
              <a:defRPr sz="2000"/>
            </a:lvl2pPr>
            <a:lvl3pPr marL="914400" indent="0" algn="ctr" rtl="1">
              <a:buNone/>
              <a:defRPr sz="1800"/>
            </a:lvl3pPr>
            <a:lvl4pPr marL="1371600" indent="0" algn="ctr" rtl="1">
              <a:buNone/>
              <a:defRPr sz="1600"/>
            </a:lvl4pPr>
            <a:lvl5pPr marL="1828800" indent="0" algn="ctr" rtl="1">
              <a:buNone/>
              <a:defRPr sz="1600"/>
            </a:lvl5pPr>
            <a:lvl6pPr marL="2286000" indent="0" algn="ctr" rtl="1">
              <a:buNone/>
              <a:defRPr sz="1600"/>
            </a:lvl6pPr>
            <a:lvl7pPr marL="2743200" indent="0" algn="ctr" rtl="1">
              <a:buNone/>
              <a:defRPr sz="1600"/>
            </a:lvl7pPr>
            <a:lvl8pPr marL="3200400" indent="0" algn="ctr" rtl="1">
              <a:buNone/>
              <a:defRPr sz="1600"/>
            </a:lvl8pPr>
            <a:lvl9pPr marL="3657600" indent="0" algn="ctr" rtl="1">
              <a:buNone/>
              <a:defRPr sz="1600"/>
            </a:lvl9pPr>
          </a:lstStyle>
          <a:p>
            <a:pPr rtl="1"/>
            <a:r>
              <a:rPr lang="ar"/>
              <a:t>انقر لتحرير نمط العنوان الثانوي الرئيسي</a:t>
            </a:r>
          </a:p>
        </p:txBody>
      </p:sp>
      <p:sp>
        <p:nvSpPr>
          <p:cNvPr id="2" name="العنوان 1">
            <a:extLst>
              <a:ext uri="{FF2B5EF4-FFF2-40B4-BE49-F238E27FC236}">
                <a16:creationId xmlns:a16="http://schemas.microsoft.com/office/drawing/2014/main" id="{2B80C4F9-5EE7-47B7-B965-368EB53A4352}"/>
              </a:ext>
            </a:extLst>
          </p:cNvPr>
          <p:cNvSpPr>
            <a:spLocks noGrp="1"/>
          </p:cNvSpPr>
          <p:nvPr>
            <p:ph type="ctrTitle"/>
          </p:nvPr>
        </p:nvSpPr>
        <p:spPr>
          <a:xfrm flipH="1">
            <a:off x="6096001" y="1181100"/>
            <a:ext cx="5448299" cy="2620192"/>
          </a:xfrm>
        </p:spPr>
        <p:txBody>
          <a:bodyPr rtlCol="1" anchor="t">
            <a:normAutofit/>
          </a:bodyPr>
          <a:lstStyle>
            <a:lvl1pPr algn="r" rtl="1">
              <a:defRPr sz="4000">
                <a:solidFill>
                  <a:schemeClr val="bg1"/>
                </a:solidFill>
                <a:highlight>
                  <a:srgbClr val="000000"/>
                </a:highlight>
              </a:defRPr>
            </a:lvl1pPr>
          </a:lstStyle>
          <a:p>
            <a:pPr rtl="1"/>
            <a:r>
              <a:rPr lang="ar"/>
              <a:t>انقر لتحرير نمط العنوان الرئيسي</a:t>
            </a:r>
            <a:endParaRPr lang="en-US"/>
          </a:p>
        </p:txBody>
      </p:sp>
    </p:spTree>
    <p:extLst>
      <p:ext uri="{BB962C8B-B14F-4D97-AF65-F5344CB8AC3E}">
        <p14:creationId xmlns:p14="http://schemas.microsoft.com/office/powerpoint/2010/main" val="442065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تخطيط صورتين">
    <p:spTree>
      <p:nvGrpSpPr>
        <p:cNvPr id="1" name=""/>
        <p:cNvGrpSpPr/>
        <p:nvPr/>
      </p:nvGrpSpPr>
      <p:grpSpPr>
        <a:xfrm>
          <a:off x="0" y="0"/>
          <a:ext cx="0" cy="0"/>
          <a:chOff x="0" y="0"/>
          <a:chExt cx="0" cy="0"/>
        </a:xfrm>
      </p:grpSpPr>
      <p:sp>
        <p:nvSpPr>
          <p:cNvPr id="13" name="عنصر نائب للصورة 11">
            <a:extLst>
              <a:ext uri="{FF2B5EF4-FFF2-40B4-BE49-F238E27FC236}">
                <a16:creationId xmlns:a16="http://schemas.microsoft.com/office/drawing/2014/main" id="{9311866F-BD47-9E17-9B22-D9F491F1E3F7}"/>
              </a:ext>
            </a:extLst>
          </p:cNvPr>
          <p:cNvSpPr>
            <a:spLocks noGrp="1"/>
          </p:cNvSpPr>
          <p:nvPr>
            <p:ph type="pic" sz="quarter" idx="14"/>
          </p:nvPr>
        </p:nvSpPr>
        <p:spPr>
          <a:xfrm flipH="1">
            <a:off x="10171066" y="919163"/>
            <a:ext cx="2030627" cy="3848100"/>
          </a:xfrm>
          <a:blipFill>
            <a:blip r:embed="rId2">
              <a:alphaModFix amt="70000"/>
              <a:extLst>
                <a:ext uri="{28A0092B-C50C-407E-A947-70E740481C1C}">
                  <a14:useLocalDpi xmlns:a14="http://schemas.microsoft.com/office/drawing/2010/main" val="0"/>
                </a:ext>
              </a:extLst>
            </a:blip>
            <a:stretch>
              <a:fillRect/>
            </a:stretch>
          </a:blipFill>
        </p:spPr>
        <p:txBody>
          <a:bodyPr vert="horz" lIns="91440" tIns="0" rIns="0" bIns="0" rtlCol="1">
            <a:noAutofit/>
          </a:bodyPr>
          <a:lstStyle>
            <a:lvl1pPr algn="r" rtl="1">
              <a:defRPr lang="en-US" sz="2400" b="0" i="0"/>
            </a:lvl1pPr>
          </a:lstStyle>
          <a:p>
            <a:pPr marL="0" lvl="0" indent="0" rtl="1">
              <a:lnSpc>
                <a:spcPct val="150000"/>
              </a:lnSpc>
              <a:buFontTx/>
              <a:buNone/>
            </a:pPr>
            <a:r>
              <a:rPr lang="ar"/>
              <a:t>انقر فوق الأيقونة لإضافة صورة</a:t>
            </a:r>
          </a:p>
        </p:txBody>
      </p:sp>
      <p:sp>
        <p:nvSpPr>
          <p:cNvPr id="12" name="عنصر نائب للصورة 11">
            <a:extLst>
              <a:ext uri="{FF2B5EF4-FFF2-40B4-BE49-F238E27FC236}">
                <a16:creationId xmlns:a16="http://schemas.microsoft.com/office/drawing/2014/main" id="{8CBFB767-CAF2-628B-7675-91B983B225CB}"/>
              </a:ext>
            </a:extLst>
          </p:cNvPr>
          <p:cNvSpPr>
            <a:spLocks noGrp="1"/>
          </p:cNvSpPr>
          <p:nvPr>
            <p:ph type="pic" sz="quarter" idx="13"/>
          </p:nvPr>
        </p:nvSpPr>
        <p:spPr>
          <a:xfrm flipH="1">
            <a:off x="6096000" y="914401"/>
            <a:ext cx="4030361" cy="3848100"/>
          </a:xfrm>
          <a:blipFill>
            <a:blip r:embed="rId3">
              <a:alphaModFix amt="70000"/>
              <a:extLst>
                <a:ext uri="{28A0092B-C50C-407E-A947-70E740481C1C}">
                  <a14:useLocalDpi xmlns:a14="http://schemas.microsoft.com/office/drawing/2010/main" val="0"/>
                </a:ext>
              </a:extLst>
            </a:blip>
            <a:stretch>
              <a:fillRect/>
            </a:stretch>
          </a:blipFill>
        </p:spPr>
        <p:txBody>
          <a:bodyPr vert="horz" lIns="91440" tIns="0" rIns="0" bIns="0" rtlCol="1">
            <a:noAutofit/>
          </a:bodyPr>
          <a:lstStyle>
            <a:lvl1pPr algn="r" rtl="1">
              <a:defRPr lang="en-US" sz="2400" b="0" i="0"/>
            </a:lvl1pPr>
          </a:lstStyle>
          <a:p>
            <a:pPr marL="0" lvl="0" indent="0" rtl="1">
              <a:lnSpc>
                <a:spcPct val="150000"/>
              </a:lnSpc>
              <a:buFontTx/>
              <a:buNone/>
            </a:pPr>
            <a:r>
              <a:rPr lang="ar"/>
              <a:t>انقر فوق الأيقونة لإضافة صورة</a:t>
            </a:r>
          </a:p>
        </p:txBody>
      </p:sp>
      <p:sp>
        <p:nvSpPr>
          <p:cNvPr id="4" name="عنصر نائب للتاريخ 3">
            <a:extLst>
              <a:ext uri="{FF2B5EF4-FFF2-40B4-BE49-F238E27FC236}">
                <a16:creationId xmlns:a16="http://schemas.microsoft.com/office/drawing/2014/main" id="{7727357F-46A1-493A-A5E4-1D7FAE5B9960}"/>
              </a:ext>
            </a:extLst>
          </p:cNvPr>
          <p:cNvSpPr>
            <a:spLocks noGrp="1"/>
          </p:cNvSpPr>
          <p:nvPr>
            <p:ph type="dt" sz="half" idx="10"/>
          </p:nvPr>
        </p:nvSpPr>
        <p:spPr>
          <a:xfrm flipH="1">
            <a:off x="8560526" y="6453002"/>
            <a:ext cx="3494314" cy="365125"/>
          </a:xfrm>
        </p:spPr>
        <p:txBody>
          <a:bodyPr rtlCol="1"/>
          <a:lstStyle>
            <a:lvl1pPr rtl="1">
              <a:defRPr/>
            </a:lvl1pPr>
          </a:lstStyle>
          <a:p>
            <a:fld id="{09E58DE0-2D5A-4C5D-BB9F-60B17AEDD2D8}" type="datetimeFigureOut">
              <a:rPr lang="en-US" smtClean="0"/>
              <a:pPr/>
              <a:t>11/16/2025</a:t>
            </a:fld>
            <a:endParaRPr lang="en-US"/>
          </a:p>
        </p:txBody>
      </p:sp>
      <p:sp>
        <p:nvSpPr>
          <p:cNvPr id="5" name="عنصر نائب للتذييل 4">
            <a:extLst>
              <a:ext uri="{FF2B5EF4-FFF2-40B4-BE49-F238E27FC236}">
                <a16:creationId xmlns:a16="http://schemas.microsoft.com/office/drawing/2014/main" id="{C57277BC-26F9-4B14-A2DC-C7575C5A6393}"/>
              </a:ext>
            </a:extLst>
          </p:cNvPr>
          <p:cNvSpPr>
            <a:spLocks noGrp="1"/>
          </p:cNvSpPr>
          <p:nvPr>
            <p:ph type="ftr" sz="quarter" idx="11"/>
          </p:nvPr>
        </p:nvSpPr>
        <p:spPr>
          <a:xfrm flipH="1">
            <a:off x="510074" y="6453002"/>
            <a:ext cx="2805405" cy="365125"/>
          </a:xfrm>
        </p:spPr>
        <p:txBody>
          <a:bodyPr rtlCol="1"/>
          <a:lstStyle>
            <a:lvl1pPr rtl="1">
              <a:defRPr/>
            </a:lvl1pPr>
          </a:lstStyle>
          <a:p>
            <a:endParaRPr lang="en-US"/>
          </a:p>
        </p:txBody>
      </p:sp>
      <p:sp>
        <p:nvSpPr>
          <p:cNvPr id="6" name="عنصر نائب لرقم الشريحة 5">
            <a:extLst>
              <a:ext uri="{FF2B5EF4-FFF2-40B4-BE49-F238E27FC236}">
                <a16:creationId xmlns:a16="http://schemas.microsoft.com/office/drawing/2014/main" id="{107BC3FF-EE25-45FB-A7A8-AAA522F70748}"/>
              </a:ext>
            </a:extLst>
          </p:cNvPr>
          <p:cNvSpPr>
            <a:spLocks noGrp="1"/>
          </p:cNvSpPr>
          <p:nvPr>
            <p:ph type="sldNum" sz="quarter" idx="12"/>
          </p:nvPr>
        </p:nvSpPr>
        <p:spPr>
          <a:xfrm flipH="1">
            <a:off x="130631" y="6453002"/>
            <a:ext cx="429207" cy="365125"/>
          </a:xfrm>
        </p:spPr>
        <p:txBody>
          <a:bodyPr rtlCol="1"/>
          <a:lstStyle>
            <a:lvl1pPr rtl="1">
              <a:defRPr/>
            </a:lvl1pPr>
          </a:lstStyle>
          <a:p>
            <a:fld id="{B37E107C-2248-4498-B52C-AA96C672919A}" type="slidenum">
              <a:rPr lang="en-US" smtClean="0"/>
              <a:pPr/>
              <a:t>‹#›</a:t>
            </a:fld>
            <a:endParaRPr lang="en-US"/>
          </a:p>
        </p:txBody>
      </p:sp>
      <p:sp>
        <p:nvSpPr>
          <p:cNvPr id="3" name="عنصر نائب للمحتوى 2">
            <a:extLst>
              <a:ext uri="{FF2B5EF4-FFF2-40B4-BE49-F238E27FC236}">
                <a16:creationId xmlns:a16="http://schemas.microsoft.com/office/drawing/2014/main" id="{88C81FA8-039D-4BAF-8AAB-7B6616AFEEC6}"/>
              </a:ext>
            </a:extLst>
          </p:cNvPr>
          <p:cNvSpPr>
            <a:spLocks noGrp="1"/>
          </p:cNvSpPr>
          <p:nvPr>
            <p:ph idx="1"/>
          </p:nvPr>
        </p:nvSpPr>
        <p:spPr>
          <a:xfrm flipH="1">
            <a:off x="925774" y="2861187"/>
            <a:ext cx="4146585" cy="3349114"/>
          </a:xfrm>
        </p:spPr>
        <p:txBody>
          <a:bodyPr rtlCol="1"/>
          <a:lstStyle>
            <a:lvl1pPr rtl="1">
              <a:defRPr/>
            </a:lvl1pPr>
            <a:lvl2pPr rtl="1">
              <a:defRPr/>
            </a:lvl2pPr>
            <a:lvl3pPr rtl="1">
              <a:defRPr/>
            </a:lvl3pPr>
            <a:lvl4pPr rtl="1">
              <a:defRPr/>
            </a:lvl4pPr>
            <a:lvl5pPr rtl="1">
              <a:defRPr/>
            </a:lvl5pPr>
          </a:lstStyle>
          <a:p>
            <a:pPr lvl="0" rtl="1"/>
            <a:r>
              <a:rPr lang="ar"/>
              <a:t>انقر لتحرير أنماط النص الرئيسي</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p>
        </p:txBody>
      </p:sp>
      <p:sp>
        <p:nvSpPr>
          <p:cNvPr id="2" name="العنوان 1">
            <a:extLst>
              <a:ext uri="{FF2B5EF4-FFF2-40B4-BE49-F238E27FC236}">
                <a16:creationId xmlns:a16="http://schemas.microsoft.com/office/drawing/2014/main" id="{9B0FF197-4D72-4945-8068-57D52018E6C9}"/>
              </a:ext>
            </a:extLst>
          </p:cNvPr>
          <p:cNvSpPr>
            <a:spLocks noGrp="1"/>
          </p:cNvSpPr>
          <p:nvPr>
            <p:ph type="title"/>
          </p:nvPr>
        </p:nvSpPr>
        <p:spPr>
          <a:xfrm flipH="1">
            <a:off x="652373" y="1158241"/>
            <a:ext cx="6105693" cy="1203958"/>
          </a:xfrm>
        </p:spPr>
        <p:txBody>
          <a:bodyPr rtlCol="1" anchor="b">
            <a:noAutofit/>
          </a:bodyPr>
          <a:lstStyle>
            <a:lvl1pPr algn="r" rtl="1">
              <a:defRPr sz="4000">
                <a:solidFill>
                  <a:schemeClr val="bg1"/>
                </a:solidFill>
                <a:highlight>
                  <a:srgbClr val="000000"/>
                </a:highlight>
              </a:defRPr>
            </a:lvl1pPr>
          </a:lstStyle>
          <a:p>
            <a:pPr rtl="1"/>
            <a:r>
              <a:rPr lang="ar"/>
              <a:t>انقر لتحرير نمط العنوان الرئيسي</a:t>
            </a:r>
            <a:endParaRPr lang="en-US"/>
          </a:p>
        </p:txBody>
      </p:sp>
    </p:spTree>
    <p:extLst>
      <p:ext uri="{BB962C8B-B14F-4D97-AF65-F5344CB8AC3E}">
        <p14:creationId xmlns:p14="http://schemas.microsoft.com/office/powerpoint/2010/main" val="25203622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تخطيط صورتين 3">
    <p:spTree>
      <p:nvGrpSpPr>
        <p:cNvPr id="1" name=""/>
        <p:cNvGrpSpPr/>
        <p:nvPr/>
      </p:nvGrpSpPr>
      <p:grpSpPr>
        <a:xfrm>
          <a:off x="0" y="0"/>
          <a:ext cx="0" cy="0"/>
          <a:chOff x="0" y="0"/>
          <a:chExt cx="0" cy="0"/>
        </a:xfrm>
      </p:grpSpPr>
      <p:sp>
        <p:nvSpPr>
          <p:cNvPr id="14" name="عنصر نائب للصورة 13">
            <a:extLst>
              <a:ext uri="{FF2B5EF4-FFF2-40B4-BE49-F238E27FC236}">
                <a16:creationId xmlns:a16="http://schemas.microsoft.com/office/drawing/2014/main" id="{C862F182-2E5E-6FE9-60FC-DE6FE1129C8D}"/>
              </a:ext>
            </a:extLst>
          </p:cNvPr>
          <p:cNvSpPr>
            <a:spLocks noGrp="1"/>
          </p:cNvSpPr>
          <p:nvPr>
            <p:ph type="pic" sz="quarter" idx="13"/>
          </p:nvPr>
        </p:nvSpPr>
        <p:spPr>
          <a:xfrm flipH="1">
            <a:off x="9734550" y="914400"/>
            <a:ext cx="2457450" cy="2312988"/>
          </a:xfrm>
          <a:blipFill>
            <a:blip r:embed="rId2">
              <a:alphaModFix amt="70000"/>
              <a:extLst>
                <a:ext uri="{28A0092B-C50C-407E-A947-70E740481C1C}">
                  <a14:useLocalDpi xmlns:a14="http://schemas.microsoft.com/office/drawing/2010/main" val="0"/>
                </a:ext>
              </a:extLst>
            </a:blip>
            <a:stretch>
              <a:fillRect/>
            </a:stretch>
          </a:blipFill>
        </p:spPr>
        <p:txBody>
          <a:bodyPr vert="horz" lIns="91440" tIns="0" rIns="0" bIns="0" rtlCol="1">
            <a:noAutofit/>
          </a:bodyPr>
          <a:lstStyle>
            <a:lvl1pPr algn="r" rtl="1">
              <a:defRPr lang="en-US" sz="2400" b="0" i="0"/>
            </a:lvl1pPr>
          </a:lstStyle>
          <a:p>
            <a:pPr marL="0" lvl="0" indent="0" rtl="1">
              <a:lnSpc>
                <a:spcPct val="150000"/>
              </a:lnSpc>
              <a:buFontTx/>
              <a:buNone/>
            </a:pPr>
            <a:r>
              <a:rPr lang="ar"/>
              <a:t>انقر فوق الأيقونة لإضافة صورة</a:t>
            </a:r>
          </a:p>
        </p:txBody>
      </p:sp>
      <p:sp>
        <p:nvSpPr>
          <p:cNvPr id="15" name="عنصر نائب للصورة 13">
            <a:extLst>
              <a:ext uri="{FF2B5EF4-FFF2-40B4-BE49-F238E27FC236}">
                <a16:creationId xmlns:a16="http://schemas.microsoft.com/office/drawing/2014/main" id="{7A4CD5C1-08C3-FFD4-3750-5118BD595B58}"/>
              </a:ext>
            </a:extLst>
          </p:cNvPr>
          <p:cNvSpPr>
            <a:spLocks noGrp="1"/>
          </p:cNvSpPr>
          <p:nvPr>
            <p:ph type="pic" sz="quarter" idx="14"/>
          </p:nvPr>
        </p:nvSpPr>
        <p:spPr>
          <a:xfrm flipH="1">
            <a:off x="7266710" y="914400"/>
            <a:ext cx="2431912" cy="2312988"/>
          </a:xfrm>
          <a:blipFill>
            <a:blip r:embed="rId2">
              <a:alphaModFix amt="70000"/>
              <a:extLst>
                <a:ext uri="{28A0092B-C50C-407E-A947-70E740481C1C}">
                  <a14:useLocalDpi xmlns:a14="http://schemas.microsoft.com/office/drawing/2010/main" val="0"/>
                </a:ext>
              </a:extLst>
            </a:blip>
            <a:stretch>
              <a:fillRect/>
            </a:stretch>
          </a:blipFill>
        </p:spPr>
        <p:txBody>
          <a:bodyPr vert="horz" lIns="91440" tIns="0" rIns="0" bIns="0" rtlCol="1">
            <a:noAutofit/>
          </a:bodyPr>
          <a:lstStyle>
            <a:lvl1pPr algn="r" rtl="1">
              <a:defRPr lang="en-US" sz="2400" b="0" i="0"/>
            </a:lvl1pPr>
          </a:lstStyle>
          <a:p>
            <a:pPr marL="0" lvl="0" indent="0" rtl="1">
              <a:lnSpc>
                <a:spcPct val="150000"/>
              </a:lnSpc>
              <a:buFontTx/>
              <a:buNone/>
            </a:pPr>
            <a:r>
              <a:rPr lang="ar"/>
              <a:t>انقر فوق الأيقونة لإضافة صورة</a:t>
            </a:r>
          </a:p>
        </p:txBody>
      </p:sp>
      <p:sp>
        <p:nvSpPr>
          <p:cNvPr id="4" name="عنصر نائب للتاريخ 3">
            <a:extLst>
              <a:ext uri="{FF2B5EF4-FFF2-40B4-BE49-F238E27FC236}">
                <a16:creationId xmlns:a16="http://schemas.microsoft.com/office/drawing/2014/main" id="{7727357F-46A1-493A-A5E4-1D7FAE5B9960}"/>
              </a:ext>
            </a:extLst>
          </p:cNvPr>
          <p:cNvSpPr>
            <a:spLocks noGrp="1"/>
          </p:cNvSpPr>
          <p:nvPr>
            <p:ph type="dt" sz="half" idx="10"/>
          </p:nvPr>
        </p:nvSpPr>
        <p:spPr>
          <a:xfrm flipH="1">
            <a:off x="8560526" y="6453002"/>
            <a:ext cx="3494314" cy="365125"/>
          </a:xfrm>
        </p:spPr>
        <p:txBody>
          <a:bodyPr rtlCol="1"/>
          <a:lstStyle>
            <a:lvl1pPr rtl="1">
              <a:defRPr/>
            </a:lvl1pPr>
          </a:lstStyle>
          <a:p>
            <a:fld id="{09E58DE0-2D5A-4C5D-BB9F-60B17AEDD2D8}" type="datetimeFigureOut">
              <a:rPr lang="en-US" smtClean="0"/>
              <a:pPr/>
              <a:t>11/16/2025</a:t>
            </a:fld>
            <a:endParaRPr lang="en-US"/>
          </a:p>
        </p:txBody>
      </p:sp>
      <p:sp>
        <p:nvSpPr>
          <p:cNvPr id="5" name="عنصر نائب للتذييل 4">
            <a:extLst>
              <a:ext uri="{FF2B5EF4-FFF2-40B4-BE49-F238E27FC236}">
                <a16:creationId xmlns:a16="http://schemas.microsoft.com/office/drawing/2014/main" id="{C57277BC-26F9-4B14-A2DC-C7575C5A6393}"/>
              </a:ext>
            </a:extLst>
          </p:cNvPr>
          <p:cNvSpPr>
            <a:spLocks noGrp="1"/>
          </p:cNvSpPr>
          <p:nvPr>
            <p:ph type="ftr" sz="quarter" idx="11"/>
          </p:nvPr>
        </p:nvSpPr>
        <p:spPr>
          <a:xfrm flipH="1">
            <a:off x="510074" y="6453002"/>
            <a:ext cx="2805405" cy="365125"/>
          </a:xfrm>
        </p:spPr>
        <p:txBody>
          <a:bodyPr rtlCol="1"/>
          <a:lstStyle>
            <a:lvl1pPr rtl="1">
              <a:defRPr/>
            </a:lvl1pPr>
          </a:lstStyle>
          <a:p>
            <a:endParaRPr lang="en-US"/>
          </a:p>
        </p:txBody>
      </p:sp>
      <p:sp>
        <p:nvSpPr>
          <p:cNvPr id="6" name="عنصر نائب لرقم الشريحة 5">
            <a:extLst>
              <a:ext uri="{FF2B5EF4-FFF2-40B4-BE49-F238E27FC236}">
                <a16:creationId xmlns:a16="http://schemas.microsoft.com/office/drawing/2014/main" id="{107BC3FF-EE25-45FB-A7A8-AAA522F70748}"/>
              </a:ext>
            </a:extLst>
          </p:cNvPr>
          <p:cNvSpPr>
            <a:spLocks noGrp="1"/>
          </p:cNvSpPr>
          <p:nvPr>
            <p:ph type="sldNum" sz="quarter" idx="12"/>
          </p:nvPr>
        </p:nvSpPr>
        <p:spPr>
          <a:xfrm flipH="1">
            <a:off x="130631" y="6453002"/>
            <a:ext cx="429207" cy="365125"/>
          </a:xfrm>
        </p:spPr>
        <p:txBody>
          <a:bodyPr rtlCol="1"/>
          <a:lstStyle>
            <a:lvl1pPr rtl="1">
              <a:defRPr/>
            </a:lvl1pPr>
          </a:lstStyle>
          <a:p>
            <a:fld id="{B37E107C-2248-4498-B52C-AA96C672919A}" type="slidenum">
              <a:rPr lang="en-US" smtClean="0"/>
              <a:pPr/>
              <a:t>‹#›</a:t>
            </a:fld>
            <a:endParaRPr lang="en-US"/>
          </a:p>
        </p:txBody>
      </p:sp>
      <p:sp>
        <p:nvSpPr>
          <p:cNvPr id="3" name="عنصر نائب للمحتوى 2">
            <a:extLst>
              <a:ext uri="{FF2B5EF4-FFF2-40B4-BE49-F238E27FC236}">
                <a16:creationId xmlns:a16="http://schemas.microsoft.com/office/drawing/2014/main" id="{88C81FA8-039D-4BAF-8AAB-7B6616AFEEC6}"/>
              </a:ext>
            </a:extLst>
          </p:cNvPr>
          <p:cNvSpPr>
            <a:spLocks noGrp="1"/>
          </p:cNvSpPr>
          <p:nvPr>
            <p:ph idx="1"/>
          </p:nvPr>
        </p:nvSpPr>
        <p:spPr>
          <a:xfrm flipH="1">
            <a:off x="914400" y="803563"/>
            <a:ext cx="5181601" cy="5406737"/>
          </a:xfrm>
        </p:spPr>
        <p:txBody>
          <a:bodyPr rtlCol="1"/>
          <a:lstStyle>
            <a:lvl1pPr rtl="1">
              <a:defRPr/>
            </a:lvl1pPr>
            <a:lvl2pPr rtl="1">
              <a:defRPr/>
            </a:lvl2pPr>
            <a:lvl3pPr rtl="1">
              <a:defRPr/>
            </a:lvl3pPr>
            <a:lvl4pPr rtl="1">
              <a:defRPr/>
            </a:lvl4pPr>
            <a:lvl5pPr rtl="1">
              <a:defRPr/>
            </a:lvl5pPr>
          </a:lstStyle>
          <a:p>
            <a:pPr lvl="0" rtl="1"/>
            <a:r>
              <a:rPr lang="ar"/>
              <a:t>انقر لتحرير أنماط النص الرئيسي</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p>
        </p:txBody>
      </p:sp>
      <p:sp>
        <p:nvSpPr>
          <p:cNvPr id="2" name="العنوان 1">
            <a:extLst>
              <a:ext uri="{FF2B5EF4-FFF2-40B4-BE49-F238E27FC236}">
                <a16:creationId xmlns:a16="http://schemas.microsoft.com/office/drawing/2014/main" id="{9B0FF197-4D72-4945-8068-57D52018E6C9}"/>
              </a:ext>
            </a:extLst>
          </p:cNvPr>
          <p:cNvSpPr>
            <a:spLocks noGrp="1"/>
          </p:cNvSpPr>
          <p:nvPr>
            <p:ph type="title"/>
          </p:nvPr>
        </p:nvSpPr>
        <p:spPr>
          <a:xfrm flipH="1">
            <a:off x="7072744" y="2840182"/>
            <a:ext cx="4466884" cy="1773381"/>
          </a:xfrm>
        </p:spPr>
        <p:txBody>
          <a:bodyPr rtlCol="1">
            <a:noAutofit/>
          </a:bodyPr>
          <a:lstStyle>
            <a:lvl1pPr algn="r" rtl="1">
              <a:defRPr sz="4000">
                <a:solidFill>
                  <a:schemeClr val="bg1"/>
                </a:solidFill>
                <a:highlight>
                  <a:srgbClr val="000000"/>
                </a:highlight>
              </a:defRPr>
            </a:lvl1pPr>
          </a:lstStyle>
          <a:p>
            <a:pPr rtl="1"/>
            <a:r>
              <a:rPr lang="ar"/>
              <a:t>انقر لتحرير نمط العنوان الرئيسي</a:t>
            </a:r>
            <a:endParaRPr lang="en-US"/>
          </a:p>
        </p:txBody>
      </p:sp>
    </p:spTree>
    <p:extLst>
      <p:ext uri="{BB962C8B-B14F-4D97-AF65-F5344CB8AC3E}">
        <p14:creationId xmlns:p14="http://schemas.microsoft.com/office/powerpoint/2010/main" val="6264032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تخطيط صورتين 2">
    <p:spTree>
      <p:nvGrpSpPr>
        <p:cNvPr id="1" name=""/>
        <p:cNvGrpSpPr/>
        <p:nvPr/>
      </p:nvGrpSpPr>
      <p:grpSpPr>
        <a:xfrm>
          <a:off x="0" y="0"/>
          <a:ext cx="0" cy="0"/>
          <a:chOff x="0" y="0"/>
          <a:chExt cx="0" cy="0"/>
        </a:xfrm>
      </p:grpSpPr>
      <p:sp>
        <p:nvSpPr>
          <p:cNvPr id="12" name="عنصر نائب للصورة 11">
            <a:extLst>
              <a:ext uri="{FF2B5EF4-FFF2-40B4-BE49-F238E27FC236}">
                <a16:creationId xmlns:a16="http://schemas.microsoft.com/office/drawing/2014/main" id="{8CBFB767-CAF2-628B-7675-91B983B225CB}"/>
              </a:ext>
            </a:extLst>
          </p:cNvPr>
          <p:cNvSpPr>
            <a:spLocks noGrp="1"/>
          </p:cNvSpPr>
          <p:nvPr>
            <p:ph type="pic" sz="quarter" idx="13"/>
          </p:nvPr>
        </p:nvSpPr>
        <p:spPr>
          <a:xfrm flipH="1">
            <a:off x="6095999" y="-5027"/>
            <a:ext cx="6096000" cy="4733471"/>
          </a:xfrm>
          <a:blipFill>
            <a:blip r:embed="rId2">
              <a:alphaModFix amt="70000"/>
              <a:extLst>
                <a:ext uri="{28A0092B-C50C-407E-A947-70E740481C1C}">
                  <a14:useLocalDpi xmlns:a14="http://schemas.microsoft.com/office/drawing/2010/main" val="0"/>
                </a:ext>
              </a:extLst>
            </a:blip>
            <a:stretch>
              <a:fillRect/>
            </a:stretch>
          </a:blipFill>
        </p:spPr>
        <p:txBody>
          <a:bodyPr vert="horz" lIns="91440" tIns="0" rIns="0" bIns="0" rtlCol="1">
            <a:noAutofit/>
          </a:bodyPr>
          <a:lstStyle>
            <a:lvl1pPr algn="r" rtl="1">
              <a:defRPr lang="en-US" sz="2400" b="0" i="0"/>
            </a:lvl1pPr>
          </a:lstStyle>
          <a:p>
            <a:pPr marL="0" lvl="0" indent="0" rtl="1">
              <a:lnSpc>
                <a:spcPct val="150000"/>
              </a:lnSpc>
              <a:buFontTx/>
              <a:buNone/>
            </a:pPr>
            <a:r>
              <a:rPr lang="ar"/>
              <a:t>انقر فوق الأيقونة لإضافة صورة</a:t>
            </a:r>
          </a:p>
        </p:txBody>
      </p:sp>
      <p:sp>
        <p:nvSpPr>
          <p:cNvPr id="13" name="عنصر نائب للصورة 11">
            <a:extLst>
              <a:ext uri="{FF2B5EF4-FFF2-40B4-BE49-F238E27FC236}">
                <a16:creationId xmlns:a16="http://schemas.microsoft.com/office/drawing/2014/main" id="{9311866F-BD47-9E17-9B22-D9F491F1E3F7}"/>
              </a:ext>
            </a:extLst>
          </p:cNvPr>
          <p:cNvSpPr>
            <a:spLocks noGrp="1"/>
          </p:cNvSpPr>
          <p:nvPr>
            <p:ph type="pic" sz="quarter" idx="14"/>
          </p:nvPr>
        </p:nvSpPr>
        <p:spPr>
          <a:xfrm flipH="1">
            <a:off x="6096000" y="4797346"/>
            <a:ext cx="6105693" cy="2060653"/>
          </a:xfrm>
          <a:blipFill dpi="0" rotWithShape="1">
            <a:blip r:embed="rId3">
              <a:alphaModFix amt="70000"/>
              <a:extLst>
                <a:ext uri="{28A0092B-C50C-407E-A947-70E740481C1C}">
                  <a14:useLocalDpi xmlns:a14="http://schemas.microsoft.com/office/drawing/2010/main" val="0"/>
                </a:ext>
              </a:extLst>
            </a:blip>
            <a:srcRect/>
            <a:stretch>
              <a:fillRect/>
            </a:stretch>
          </a:blipFill>
        </p:spPr>
        <p:txBody>
          <a:bodyPr rtlCol="1"/>
          <a:lstStyle>
            <a:lvl1pPr rtl="1">
              <a:defRPr/>
            </a:lvl1pPr>
          </a:lstStyle>
          <a:p>
            <a:pPr rtl="1"/>
            <a:r>
              <a:rPr lang="ar"/>
              <a:t>انقر فوق الأيقونة لإضافة صورة</a:t>
            </a:r>
          </a:p>
        </p:txBody>
      </p:sp>
      <p:sp>
        <p:nvSpPr>
          <p:cNvPr id="4" name="عنصر نائب للتاريخ 3">
            <a:extLst>
              <a:ext uri="{FF2B5EF4-FFF2-40B4-BE49-F238E27FC236}">
                <a16:creationId xmlns:a16="http://schemas.microsoft.com/office/drawing/2014/main" id="{7727357F-46A1-493A-A5E4-1D7FAE5B9960}"/>
              </a:ext>
            </a:extLst>
          </p:cNvPr>
          <p:cNvSpPr>
            <a:spLocks noGrp="1"/>
          </p:cNvSpPr>
          <p:nvPr>
            <p:ph type="dt" sz="half" idx="10"/>
          </p:nvPr>
        </p:nvSpPr>
        <p:spPr>
          <a:xfrm flipH="1">
            <a:off x="8560526" y="6453002"/>
            <a:ext cx="3494314" cy="365125"/>
          </a:xfrm>
        </p:spPr>
        <p:txBody>
          <a:bodyPr rtlCol="1"/>
          <a:lstStyle>
            <a:lvl1pPr rtl="1">
              <a:defRPr/>
            </a:lvl1pPr>
          </a:lstStyle>
          <a:p>
            <a:fld id="{09E58DE0-2D5A-4C5D-BB9F-60B17AEDD2D8}" type="datetimeFigureOut">
              <a:rPr lang="en-US" smtClean="0"/>
              <a:pPr/>
              <a:t>11/16/2025</a:t>
            </a:fld>
            <a:endParaRPr lang="en-US"/>
          </a:p>
        </p:txBody>
      </p:sp>
      <p:sp>
        <p:nvSpPr>
          <p:cNvPr id="5" name="عنصر نائب للتذييل 4">
            <a:extLst>
              <a:ext uri="{FF2B5EF4-FFF2-40B4-BE49-F238E27FC236}">
                <a16:creationId xmlns:a16="http://schemas.microsoft.com/office/drawing/2014/main" id="{C57277BC-26F9-4B14-A2DC-C7575C5A6393}"/>
              </a:ext>
            </a:extLst>
          </p:cNvPr>
          <p:cNvSpPr>
            <a:spLocks noGrp="1"/>
          </p:cNvSpPr>
          <p:nvPr>
            <p:ph type="ftr" sz="quarter" idx="11"/>
          </p:nvPr>
        </p:nvSpPr>
        <p:spPr>
          <a:xfrm flipH="1">
            <a:off x="510074" y="6453002"/>
            <a:ext cx="2805405" cy="365125"/>
          </a:xfrm>
        </p:spPr>
        <p:txBody>
          <a:bodyPr rtlCol="1"/>
          <a:lstStyle>
            <a:lvl1pPr rtl="1">
              <a:defRPr/>
            </a:lvl1pPr>
          </a:lstStyle>
          <a:p>
            <a:endParaRPr lang="en-US"/>
          </a:p>
        </p:txBody>
      </p:sp>
      <p:sp>
        <p:nvSpPr>
          <p:cNvPr id="6" name="عنصر نائب لرقم الشريحة 5">
            <a:extLst>
              <a:ext uri="{FF2B5EF4-FFF2-40B4-BE49-F238E27FC236}">
                <a16:creationId xmlns:a16="http://schemas.microsoft.com/office/drawing/2014/main" id="{107BC3FF-EE25-45FB-A7A8-AAA522F70748}"/>
              </a:ext>
            </a:extLst>
          </p:cNvPr>
          <p:cNvSpPr>
            <a:spLocks noGrp="1"/>
          </p:cNvSpPr>
          <p:nvPr>
            <p:ph type="sldNum" sz="quarter" idx="12"/>
          </p:nvPr>
        </p:nvSpPr>
        <p:spPr>
          <a:xfrm flipH="1">
            <a:off x="130631" y="6453002"/>
            <a:ext cx="429207" cy="365125"/>
          </a:xfrm>
        </p:spPr>
        <p:txBody>
          <a:bodyPr rtlCol="1"/>
          <a:lstStyle>
            <a:lvl1pPr rtl="1">
              <a:defRPr/>
            </a:lvl1pPr>
          </a:lstStyle>
          <a:p>
            <a:fld id="{B37E107C-2248-4498-B52C-AA96C672919A}" type="slidenum">
              <a:rPr lang="en-US" smtClean="0"/>
              <a:pPr/>
              <a:t>‹#›</a:t>
            </a:fld>
            <a:endParaRPr lang="en-US"/>
          </a:p>
        </p:txBody>
      </p:sp>
      <p:sp>
        <p:nvSpPr>
          <p:cNvPr id="3" name="عنصر نائب للمحتوى 2">
            <a:extLst>
              <a:ext uri="{FF2B5EF4-FFF2-40B4-BE49-F238E27FC236}">
                <a16:creationId xmlns:a16="http://schemas.microsoft.com/office/drawing/2014/main" id="{88C81FA8-039D-4BAF-8AAB-7B6616AFEEC6}"/>
              </a:ext>
            </a:extLst>
          </p:cNvPr>
          <p:cNvSpPr>
            <a:spLocks noGrp="1"/>
          </p:cNvSpPr>
          <p:nvPr>
            <p:ph idx="1"/>
          </p:nvPr>
        </p:nvSpPr>
        <p:spPr>
          <a:xfrm flipH="1">
            <a:off x="925774" y="914399"/>
            <a:ext cx="4146585" cy="5029201"/>
          </a:xfrm>
        </p:spPr>
        <p:txBody>
          <a:bodyPr rtlCol="1"/>
          <a:lstStyle>
            <a:lvl1pPr rtl="1">
              <a:defRPr/>
            </a:lvl1pPr>
            <a:lvl2pPr rtl="1">
              <a:defRPr/>
            </a:lvl2pPr>
            <a:lvl3pPr rtl="1">
              <a:defRPr/>
            </a:lvl3pPr>
            <a:lvl4pPr rtl="1">
              <a:defRPr/>
            </a:lvl4pPr>
            <a:lvl5pPr rtl="1">
              <a:defRPr/>
            </a:lvl5pPr>
          </a:lstStyle>
          <a:p>
            <a:pPr lvl="0" rtl="1"/>
            <a:r>
              <a:rPr lang="ar"/>
              <a:t>انقر لتحرير أنماط النص الرئيسي</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p>
        </p:txBody>
      </p:sp>
      <p:sp>
        <p:nvSpPr>
          <p:cNvPr id="2" name="العنوان 1">
            <a:extLst>
              <a:ext uri="{FF2B5EF4-FFF2-40B4-BE49-F238E27FC236}">
                <a16:creationId xmlns:a16="http://schemas.microsoft.com/office/drawing/2014/main" id="{9B0FF197-4D72-4945-8068-57D52018E6C9}"/>
              </a:ext>
            </a:extLst>
          </p:cNvPr>
          <p:cNvSpPr>
            <a:spLocks noGrp="1"/>
          </p:cNvSpPr>
          <p:nvPr>
            <p:ph type="title"/>
          </p:nvPr>
        </p:nvSpPr>
        <p:spPr>
          <a:xfrm flipH="1">
            <a:off x="6894286" y="647698"/>
            <a:ext cx="4650012" cy="2077089"/>
          </a:xfrm>
        </p:spPr>
        <p:txBody>
          <a:bodyPr rtlCol="1" anchor="b">
            <a:noAutofit/>
          </a:bodyPr>
          <a:lstStyle>
            <a:lvl1pPr algn="r" rtl="1">
              <a:defRPr sz="4000">
                <a:solidFill>
                  <a:schemeClr val="bg1"/>
                </a:solidFill>
                <a:highlight>
                  <a:srgbClr val="000000"/>
                </a:highlight>
              </a:defRPr>
            </a:lvl1pPr>
          </a:lstStyle>
          <a:p>
            <a:pPr rtl="1"/>
            <a:r>
              <a:rPr lang="ar"/>
              <a:t>انقر لتحرير نمط العنوان الرئيسي</a:t>
            </a:r>
            <a:endParaRPr lang="en-US"/>
          </a:p>
        </p:txBody>
      </p:sp>
    </p:spTree>
    <p:extLst>
      <p:ext uri="{BB962C8B-B14F-4D97-AF65-F5344CB8AC3E}">
        <p14:creationId xmlns:p14="http://schemas.microsoft.com/office/powerpoint/2010/main" val="9822148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تخطيط صورة بمحاذاة إلى اليسار">
    <p:spTree>
      <p:nvGrpSpPr>
        <p:cNvPr id="1" name=""/>
        <p:cNvGrpSpPr/>
        <p:nvPr/>
      </p:nvGrpSpPr>
      <p:grpSpPr>
        <a:xfrm>
          <a:off x="0" y="0"/>
          <a:ext cx="0" cy="0"/>
          <a:chOff x="0" y="0"/>
          <a:chExt cx="0" cy="0"/>
        </a:xfrm>
      </p:grpSpPr>
      <p:sp>
        <p:nvSpPr>
          <p:cNvPr id="12" name="عنصر نائب للصورة 11">
            <a:extLst>
              <a:ext uri="{FF2B5EF4-FFF2-40B4-BE49-F238E27FC236}">
                <a16:creationId xmlns:a16="http://schemas.microsoft.com/office/drawing/2014/main" id="{8CBFB767-CAF2-628B-7675-91B983B225CB}"/>
              </a:ext>
            </a:extLst>
          </p:cNvPr>
          <p:cNvSpPr>
            <a:spLocks noGrp="1"/>
          </p:cNvSpPr>
          <p:nvPr>
            <p:ph type="pic" sz="quarter" idx="13"/>
          </p:nvPr>
        </p:nvSpPr>
        <p:spPr>
          <a:xfrm flipH="1">
            <a:off x="2019301" y="0"/>
            <a:ext cx="10172699" cy="5067300"/>
          </a:xfrm>
          <a:blipFill dpi="0" rotWithShape="1">
            <a:blip r:embed="rId2">
              <a:alphaModFix amt="70000"/>
              <a:extLst>
                <a:ext uri="{28A0092B-C50C-407E-A947-70E740481C1C}">
                  <a14:useLocalDpi xmlns:a14="http://schemas.microsoft.com/office/drawing/2010/main" val="0"/>
                </a:ext>
              </a:extLst>
            </a:blip>
            <a:srcRect/>
            <a:stretch>
              <a:fillRect/>
            </a:stretch>
          </a:blipFill>
        </p:spPr>
        <p:txBody>
          <a:bodyPr vert="horz" lIns="91440" tIns="45720" rIns="91440" bIns="45720" rtlCol="1">
            <a:normAutofit/>
          </a:bodyPr>
          <a:lstStyle>
            <a:lvl1pPr algn="r" rtl="1">
              <a:defRPr lang="en-US"/>
            </a:lvl1pPr>
          </a:lstStyle>
          <a:p>
            <a:pPr lvl="0" rtl="1"/>
            <a:r>
              <a:rPr lang="ar"/>
              <a:t>انقر فوق الأيقونة لإضافة صورة</a:t>
            </a:r>
          </a:p>
        </p:txBody>
      </p:sp>
      <p:sp>
        <p:nvSpPr>
          <p:cNvPr id="4" name="عنصر نائب للتاريخ 3">
            <a:extLst>
              <a:ext uri="{FF2B5EF4-FFF2-40B4-BE49-F238E27FC236}">
                <a16:creationId xmlns:a16="http://schemas.microsoft.com/office/drawing/2014/main" id="{7727357F-46A1-493A-A5E4-1D7FAE5B9960}"/>
              </a:ext>
            </a:extLst>
          </p:cNvPr>
          <p:cNvSpPr>
            <a:spLocks noGrp="1"/>
          </p:cNvSpPr>
          <p:nvPr>
            <p:ph type="dt" sz="half" idx="10"/>
          </p:nvPr>
        </p:nvSpPr>
        <p:spPr>
          <a:xfrm flipH="1">
            <a:off x="8560526" y="6453002"/>
            <a:ext cx="3494314" cy="365125"/>
          </a:xfrm>
        </p:spPr>
        <p:txBody>
          <a:bodyPr rtlCol="1"/>
          <a:lstStyle>
            <a:lvl1pPr rtl="1">
              <a:defRPr/>
            </a:lvl1pPr>
          </a:lstStyle>
          <a:p>
            <a:fld id="{09E58DE0-2D5A-4C5D-BB9F-60B17AEDD2D8}" type="datetimeFigureOut">
              <a:rPr lang="en-US" smtClean="0"/>
              <a:pPr/>
              <a:t>11/16/2025</a:t>
            </a:fld>
            <a:endParaRPr lang="en-US"/>
          </a:p>
        </p:txBody>
      </p:sp>
      <p:sp>
        <p:nvSpPr>
          <p:cNvPr id="5" name="عنصر نائب للتذييل 4">
            <a:extLst>
              <a:ext uri="{FF2B5EF4-FFF2-40B4-BE49-F238E27FC236}">
                <a16:creationId xmlns:a16="http://schemas.microsoft.com/office/drawing/2014/main" id="{C57277BC-26F9-4B14-A2DC-C7575C5A6393}"/>
              </a:ext>
            </a:extLst>
          </p:cNvPr>
          <p:cNvSpPr>
            <a:spLocks noGrp="1"/>
          </p:cNvSpPr>
          <p:nvPr>
            <p:ph type="ftr" sz="quarter" idx="11"/>
          </p:nvPr>
        </p:nvSpPr>
        <p:spPr>
          <a:xfrm flipH="1">
            <a:off x="510074" y="6453002"/>
            <a:ext cx="2805405" cy="365125"/>
          </a:xfrm>
        </p:spPr>
        <p:txBody>
          <a:bodyPr rtlCol="1"/>
          <a:lstStyle>
            <a:lvl1pPr rtl="1">
              <a:defRPr/>
            </a:lvl1pPr>
          </a:lstStyle>
          <a:p>
            <a:endParaRPr lang="en-US"/>
          </a:p>
        </p:txBody>
      </p:sp>
      <p:sp>
        <p:nvSpPr>
          <p:cNvPr id="6" name="عنصر نائب لرقم الشريحة 5">
            <a:extLst>
              <a:ext uri="{FF2B5EF4-FFF2-40B4-BE49-F238E27FC236}">
                <a16:creationId xmlns:a16="http://schemas.microsoft.com/office/drawing/2014/main" id="{107BC3FF-EE25-45FB-A7A8-AAA522F70748}"/>
              </a:ext>
            </a:extLst>
          </p:cNvPr>
          <p:cNvSpPr>
            <a:spLocks noGrp="1"/>
          </p:cNvSpPr>
          <p:nvPr>
            <p:ph type="sldNum" sz="quarter" idx="12"/>
          </p:nvPr>
        </p:nvSpPr>
        <p:spPr>
          <a:xfrm flipH="1">
            <a:off x="130631" y="6453002"/>
            <a:ext cx="429207" cy="365125"/>
          </a:xfrm>
        </p:spPr>
        <p:txBody>
          <a:bodyPr rtlCol="1"/>
          <a:lstStyle>
            <a:lvl1pPr rtl="1">
              <a:defRPr/>
            </a:lvl1pPr>
          </a:lstStyle>
          <a:p>
            <a:fld id="{B37E107C-2248-4498-B52C-AA96C672919A}" type="slidenum">
              <a:rPr lang="en-US" smtClean="0"/>
              <a:pPr/>
              <a:t>‹#›</a:t>
            </a:fld>
            <a:endParaRPr lang="en-US"/>
          </a:p>
        </p:txBody>
      </p:sp>
      <p:sp>
        <p:nvSpPr>
          <p:cNvPr id="3" name="عنصر نائب للمحتوى 2">
            <a:extLst>
              <a:ext uri="{FF2B5EF4-FFF2-40B4-BE49-F238E27FC236}">
                <a16:creationId xmlns:a16="http://schemas.microsoft.com/office/drawing/2014/main" id="{88C81FA8-039D-4BAF-8AAB-7B6616AFEEC6}"/>
              </a:ext>
            </a:extLst>
          </p:cNvPr>
          <p:cNvSpPr>
            <a:spLocks noGrp="1"/>
          </p:cNvSpPr>
          <p:nvPr>
            <p:ph idx="1"/>
          </p:nvPr>
        </p:nvSpPr>
        <p:spPr>
          <a:xfrm flipH="1">
            <a:off x="1938921" y="5560042"/>
            <a:ext cx="8271878" cy="542344"/>
          </a:xfrm>
        </p:spPr>
        <p:txBody>
          <a:bodyPr rtlCol="1"/>
          <a:lstStyle>
            <a:lvl1pPr marL="0" indent="0" algn="r" rtl="1">
              <a:buNone/>
              <a:defRPr lang="en-US" sz="2000" kern="1200" dirty="0">
                <a:solidFill>
                  <a:srgbClr val="FFFFFF"/>
                </a:solidFill>
                <a:effectLst>
                  <a:outerShdw blurRad="38100" dist="38100" dir="2700000" algn="tl">
                    <a:srgbClr val="000000">
                      <a:alpha val="43137"/>
                    </a:srgbClr>
                  </a:outerShdw>
                </a:effectLst>
                <a:latin typeface="+mn-lt"/>
                <a:ea typeface="+mn-ea"/>
                <a:cs typeface="+mn-cs"/>
              </a:defRPr>
            </a:lvl1pPr>
            <a:lvl2pPr algn="r" rtl="1">
              <a:defRPr/>
            </a:lvl2pPr>
            <a:lvl3pPr algn="r" rtl="1">
              <a:defRPr/>
            </a:lvl3pPr>
            <a:lvl4pPr algn="r" rtl="1">
              <a:defRPr/>
            </a:lvl4pPr>
            <a:lvl5pPr algn="r" rtl="1">
              <a:defRPr/>
            </a:lvl5pPr>
          </a:lstStyle>
          <a:p>
            <a:pPr lvl="0" rtl="1"/>
            <a:r>
              <a:rPr lang="ar"/>
              <a:t>انقر لتحرير أنماط النص الرئيسي</a:t>
            </a:r>
          </a:p>
        </p:txBody>
      </p:sp>
      <p:sp>
        <p:nvSpPr>
          <p:cNvPr id="2" name="العنوان 1">
            <a:extLst>
              <a:ext uri="{FF2B5EF4-FFF2-40B4-BE49-F238E27FC236}">
                <a16:creationId xmlns:a16="http://schemas.microsoft.com/office/drawing/2014/main" id="{9B0FF197-4D72-4945-8068-57D52018E6C9}"/>
              </a:ext>
            </a:extLst>
          </p:cNvPr>
          <p:cNvSpPr>
            <a:spLocks noGrp="1"/>
          </p:cNvSpPr>
          <p:nvPr>
            <p:ph type="title"/>
          </p:nvPr>
        </p:nvSpPr>
        <p:spPr>
          <a:xfrm flipH="1">
            <a:off x="647700" y="914399"/>
            <a:ext cx="5448300" cy="3117553"/>
          </a:xfrm>
        </p:spPr>
        <p:txBody>
          <a:bodyPr rtlCol="1" anchor="t">
            <a:normAutofit/>
          </a:bodyPr>
          <a:lstStyle>
            <a:lvl1pPr algn="r" rtl="1">
              <a:defRPr sz="4000">
                <a:solidFill>
                  <a:schemeClr val="bg1"/>
                </a:solidFill>
                <a:highlight>
                  <a:srgbClr val="000000"/>
                </a:highlight>
              </a:defRPr>
            </a:lvl1pPr>
          </a:lstStyle>
          <a:p>
            <a:pPr rtl="1"/>
            <a:r>
              <a:rPr lang="ar"/>
              <a:t>انقر لتحرير نمط العنوان الرئيسي</a:t>
            </a:r>
            <a:endParaRPr lang="en-US"/>
          </a:p>
        </p:txBody>
      </p:sp>
    </p:spTree>
    <p:extLst>
      <p:ext uri="{BB962C8B-B14F-4D97-AF65-F5344CB8AC3E}">
        <p14:creationId xmlns:p14="http://schemas.microsoft.com/office/powerpoint/2010/main" val="19506572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تخطيط الصورة بمحاذاة إلى اليسار 2">
    <p:spTree>
      <p:nvGrpSpPr>
        <p:cNvPr id="1" name=""/>
        <p:cNvGrpSpPr/>
        <p:nvPr/>
      </p:nvGrpSpPr>
      <p:grpSpPr>
        <a:xfrm>
          <a:off x="0" y="0"/>
          <a:ext cx="0" cy="0"/>
          <a:chOff x="0" y="0"/>
          <a:chExt cx="0" cy="0"/>
        </a:xfrm>
      </p:grpSpPr>
      <p:sp>
        <p:nvSpPr>
          <p:cNvPr id="12" name="عنصر نائب للصورة 11">
            <a:extLst>
              <a:ext uri="{FF2B5EF4-FFF2-40B4-BE49-F238E27FC236}">
                <a16:creationId xmlns:a16="http://schemas.microsoft.com/office/drawing/2014/main" id="{8CBFB767-CAF2-628B-7675-91B983B225CB}"/>
              </a:ext>
            </a:extLst>
          </p:cNvPr>
          <p:cNvSpPr>
            <a:spLocks noGrp="1"/>
          </p:cNvSpPr>
          <p:nvPr>
            <p:ph type="pic" sz="quarter" idx="13"/>
          </p:nvPr>
        </p:nvSpPr>
        <p:spPr>
          <a:xfrm flipH="1">
            <a:off x="8115300" y="0"/>
            <a:ext cx="4076700" cy="4193427"/>
          </a:xfrm>
          <a:blipFill>
            <a:blip r:embed="rId2">
              <a:alphaModFix amt="70000"/>
              <a:extLst>
                <a:ext uri="{28A0092B-C50C-407E-A947-70E740481C1C}">
                  <a14:useLocalDpi xmlns:a14="http://schemas.microsoft.com/office/drawing/2010/main" val="0"/>
                </a:ext>
              </a:extLst>
            </a:blip>
            <a:stretch>
              <a:fillRect/>
            </a:stretch>
          </a:blipFill>
        </p:spPr>
        <p:txBody>
          <a:bodyPr vert="horz" lIns="91440" tIns="0" rIns="0" bIns="0" rtlCol="1">
            <a:noAutofit/>
          </a:bodyPr>
          <a:lstStyle>
            <a:lvl1pPr algn="r" rtl="1">
              <a:defRPr lang="en-US" sz="2400" b="0" i="0"/>
            </a:lvl1pPr>
          </a:lstStyle>
          <a:p>
            <a:pPr marL="0" lvl="0" indent="0" rtl="1">
              <a:lnSpc>
                <a:spcPct val="150000"/>
              </a:lnSpc>
              <a:buFontTx/>
              <a:buNone/>
            </a:pPr>
            <a:r>
              <a:rPr lang="ar"/>
              <a:t>انقر فوق الأيقونة لإضافة صورة</a:t>
            </a:r>
          </a:p>
        </p:txBody>
      </p:sp>
      <p:sp>
        <p:nvSpPr>
          <p:cNvPr id="4" name="عنصر نائب للتاريخ 3">
            <a:extLst>
              <a:ext uri="{FF2B5EF4-FFF2-40B4-BE49-F238E27FC236}">
                <a16:creationId xmlns:a16="http://schemas.microsoft.com/office/drawing/2014/main" id="{7727357F-46A1-493A-A5E4-1D7FAE5B9960}"/>
              </a:ext>
            </a:extLst>
          </p:cNvPr>
          <p:cNvSpPr>
            <a:spLocks noGrp="1"/>
          </p:cNvSpPr>
          <p:nvPr>
            <p:ph type="dt" sz="half" idx="10"/>
          </p:nvPr>
        </p:nvSpPr>
        <p:spPr>
          <a:xfrm flipH="1">
            <a:off x="8560526" y="6453002"/>
            <a:ext cx="3494314" cy="365125"/>
          </a:xfrm>
        </p:spPr>
        <p:txBody>
          <a:bodyPr rtlCol="1"/>
          <a:lstStyle>
            <a:lvl1pPr rtl="1">
              <a:defRPr/>
            </a:lvl1pPr>
          </a:lstStyle>
          <a:p>
            <a:fld id="{09E58DE0-2D5A-4C5D-BB9F-60B17AEDD2D8}" type="datetimeFigureOut">
              <a:rPr lang="en-US" smtClean="0"/>
              <a:pPr/>
              <a:t>11/16/2025</a:t>
            </a:fld>
            <a:endParaRPr lang="en-US"/>
          </a:p>
        </p:txBody>
      </p:sp>
      <p:sp>
        <p:nvSpPr>
          <p:cNvPr id="5" name="عنصر نائب للتذييل 4">
            <a:extLst>
              <a:ext uri="{FF2B5EF4-FFF2-40B4-BE49-F238E27FC236}">
                <a16:creationId xmlns:a16="http://schemas.microsoft.com/office/drawing/2014/main" id="{C57277BC-26F9-4B14-A2DC-C7575C5A6393}"/>
              </a:ext>
            </a:extLst>
          </p:cNvPr>
          <p:cNvSpPr>
            <a:spLocks noGrp="1"/>
          </p:cNvSpPr>
          <p:nvPr>
            <p:ph type="ftr" sz="quarter" idx="11"/>
          </p:nvPr>
        </p:nvSpPr>
        <p:spPr>
          <a:xfrm flipH="1">
            <a:off x="510074" y="6453002"/>
            <a:ext cx="2805405" cy="365125"/>
          </a:xfrm>
        </p:spPr>
        <p:txBody>
          <a:bodyPr rtlCol="1"/>
          <a:lstStyle>
            <a:lvl1pPr rtl="1">
              <a:defRPr/>
            </a:lvl1pPr>
          </a:lstStyle>
          <a:p>
            <a:endParaRPr lang="en-US"/>
          </a:p>
        </p:txBody>
      </p:sp>
      <p:sp>
        <p:nvSpPr>
          <p:cNvPr id="6" name="عنصر نائب لرقم الشريحة 5">
            <a:extLst>
              <a:ext uri="{FF2B5EF4-FFF2-40B4-BE49-F238E27FC236}">
                <a16:creationId xmlns:a16="http://schemas.microsoft.com/office/drawing/2014/main" id="{107BC3FF-EE25-45FB-A7A8-AAA522F70748}"/>
              </a:ext>
            </a:extLst>
          </p:cNvPr>
          <p:cNvSpPr>
            <a:spLocks noGrp="1"/>
          </p:cNvSpPr>
          <p:nvPr>
            <p:ph type="sldNum" sz="quarter" idx="12"/>
          </p:nvPr>
        </p:nvSpPr>
        <p:spPr>
          <a:xfrm flipH="1">
            <a:off x="130631" y="6453002"/>
            <a:ext cx="429207" cy="365125"/>
          </a:xfrm>
        </p:spPr>
        <p:txBody>
          <a:bodyPr rtlCol="1"/>
          <a:lstStyle>
            <a:lvl1pPr rtl="1">
              <a:defRPr/>
            </a:lvl1pPr>
          </a:lstStyle>
          <a:p>
            <a:fld id="{B37E107C-2248-4498-B52C-AA96C672919A}" type="slidenum">
              <a:rPr lang="en-US" smtClean="0"/>
              <a:pPr/>
              <a:t>‹#›</a:t>
            </a:fld>
            <a:endParaRPr lang="en-US"/>
          </a:p>
        </p:txBody>
      </p:sp>
      <p:sp>
        <p:nvSpPr>
          <p:cNvPr id="8" name="عنصر نائب للمحتوى 2">
            <a:extLst>
              <a:ext uri="{FF2B5EF4-FFF2-40B4-BE49-F238E27FC236}">
                <a16:creationId xmlns:a16="http://schemas.microsoft.com/office/drawing/2014/main" id="{A40C7A95-E12A-CD85-629E-0A9E34DCE380}"/>
              </a:ext>
            </a:extLst>
          </p:cNvPr>
          <p:cNvSpPr>
            <a:spLocks noGrp="1"/>
          </p:cNvSpPr>
          <p:nvPr>
            <p:ph idx="1"/>
          </p:nvPr>
        </p:nvSpPr>
        <p:spPr>
          <a:xfrm flipH="1">
            <a:off x="918773" y="914400"/>
            <a:ext cx="5773936" cy="5029200"/>
          </a:xfrm>
        </p:spPr>
        <p:txBody>
          <a:bodyPr rtlCol="1">
            <a:normAutofit/>
          </a:bodyPr>
          <a:lstStyle>
            <a:lvl1pPr marL="0" indent="0" algn="r" rtl="1">
              <a:buNone/>
              <a:defRPr/>
            </a:lvl1pPr>
            <a:lvl2pPr marL="228600" indent="0" algn="r" rtl="1">
              <a:buNone/>
              <a:defRPr/>
            </a:lvl2pPr>
            <a:lvl3pPr marL="457200" indent="0" algn="r" rtl="1">
              <a:buNone/>
              <a:defRPr/>
            </a:lvl3pPr>
            <a:lvl4pPr marL="685800" indent="0" algn="r" rtl="1">
              <a:buNone/>
              <a:defRPr/>
            </a:lvl4pPr>
            <a:lvl5pPr marL="914400" indent="0" algn="r" rtl="1">
              <a:buNone/>
              <a:defRPr/>
            </a:lvl5pPr>
          </a:lstStyle>
          <a:p>
            <a:pPr lvl="0" rtl="1"/>
            <a:r>
              <a:rPr lang="ar"/>
              <a:t>انقر لتحرير أنماط النص الرئيسي</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p>
        </p:txBody>
      </p:sp>
      <p:sp>
        <p:nvSpPr>
          <p:cNvPr id="2" name="العنوان 1">
            <a:extLst>
              <a:ext uri="{FF2B5EF4-FFF2-40B4-BE49-F238E27FC236}">
                <a16:creationId xmlns:a16="http://schemas.microsoft.com/office/drawing/2014/main" id="{9B0FF197-4D72-4945-8068-57D52018E6C9}"/>
              </a:ext>
            </a:extLst>
          </p:cNvPr>
          <p:cNvSpPr>
            <a:spLocks noGrp="1"/>
          </p:cNvSpPr>
          <p:nvPr>
            <p:ph type="title"/>
          </p:nvPr>
        </p:nvSpPr>
        <p:spPr>
          <a:xfrm flipH="1">
            <a:off x="7361519" y="3786474"/>
            <a:ext cx="4169890" cy="1614008"/>
          </a:xfrm>
        </p:spPr>
        <p:txBody>
          <a:bodyPr rtlCol="1" anchor="t">
            <a:noAutofit/>
          </a:bodyPr>
          <a:lstStyle>
            <a:lvl1pPr algn="r" rtl="1">
              <a:defRPr sz="4000">
                <a:solidFill>
                  <a:schemeClr val="bg1"/>
                </a:solidFill>
                <a:highlight>
                  <a:srgbClr val="000000"/>
                </a:highlight>
              </a:defRPr>
            </a:lvl1pPr>
          </a:lstStyle>
          <a:p>
            <a:pPr rtl="1"/>
            <a:r>
              <a:rPr lang="ar"/>
              <a:t>انقر لتحرير نمط العنوان الرئيسي</a:t>
            </a:r>
            <a:endParaRPr lang="en-US"/>
          </a:p>
        </p:txBody>
      </p:sp>
    </p:spTree>
    <p:extLst>
      <p:ext uri="{BB962C8B-B14F-4D97-AF65-F5344CB8AC3E}">
        <p14:creationId xmlns:p14="http://schemas.microsoft.com/office/powerpoint/2010/main" val="35433668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تخطيط الصورة بمحاذاة إلى اليسار 3">
    <p:spTree>
      <p:nvGrpSpPr>
        <p:cNvPr id="1" name=""/>
        <p:cNvGrpSpPr/>
        <p:nvPr/>
      </p:nvGrpSpPr>
      <p:grpSpPr>
        <a:xfrm>
          <a:off x="0" y="0"/>
          <a:ext cx="0" cy="0"/>
          <a:chOff x="0" y="0"/>
          <a:chExt cx="0" cy="0"/>
        </a:xfrm>
      </p:grpSpPr>
      <p:sp>
        <p:nvSpPr>
          <p:cNvPr id="12" name="عنصر نائب للصورة 11">
            <a:extLst>
              <a:ext uri="{FF2B5EF4-FFF2-40B4-BE49-F238E27FC236}">
                <a16:creationId xmlns:a16="http://schemas.microsoft.com/office/drawing/2014/main" id="{8CBFB767-CAF2-628B-7675-91B983B225CB}"/>
              </a:ext>
            </a:extLst>
          </p:cNvPr>
          <p:cNvSpPr>
            <a:spLocks noGrp="1"/>
          </p:cNvSpPr>
          <p:nvPr>
            <p:ph type="pic" sz="quarter" idx="13"/>
          </p:nvPr>
        </p:nvSpPr>
        <p:spPr>
          <a:xfrm flipH="1">
            <a:off x="4076702" y="0"/>
            <a:ext cx="8115299" cy="6858000"/>
          </a:xfrm>
          <a:blipFill>
            <a:blip r:embed="rId2">
              <a:alphaModFix amt="70000"/>
              <a:extLst>
                <a:ext uri="{28A0092B-C50C-407E-A947-70E740481C1C}">
                  <a14:useLocalDpi xmlns:a14="http://schemas.microsoft.com/office/drawing/2010/main" val="0"/>
                </a:ext>
              </a:extLst>
            </a:blip>
            <a:stretch>
              <a:fillRect/>
            </a:stretch>
          </a:blipFill>
        </p:spPr>
        <p:txBody>
          <a:bodyPr vert="horz" lIns="91440" tIns="0" rIns="0" bIns="0" rtlCol="1">
            <a:noAutofit/>
          </a:bodyPr>
          <a:lstStyle>
            <a:lvl1pPr algn="r" rtl="1">
              <a:defRPr lang="en-US" sz="2400" b="0" i="0"/>
            </a:lvl1pPr>
          </a:lstStyle>
          <a:p>
            <a:pPr marL="0" lvl="0" indent="0" rtl="1">
              <a:lnSpc>
                <a:spcPct val="150000"/>
              </a:lnSpc>
              <a:buFontTx/>
              <a:buNone/>
            </a:pPr>
            <a:r>
              <a:rPr lang="ar"/>
              <a:t>انقر فوق الأيقونة لإضافة صورة</a:t>
            </a:r>
          </a:p>
        </p:txBody>
      </p:sp>
      <p:sp>
        <p:nvSpPr>
          <p:cNvPr id="4" name="عنصر نائب للتاريخ 3">
            <a:extLst>
              <a:ext uri="{FF2B5EF4-FFF2-40B4-BE49-F238E27FC236}">
                <a16:creationId xmlns:a16="http://schemas.microsoft.com/office/drawing/2014/main" id="{7727357F-46A1-493A-A5E4-1D7FAE5B9960}"/>
              </a:ext>
            </a:extLst>
          </p:cNvPr>
          <p:cNvSpPr>
            <a:spLocks noGrp="1"/>
          </p:cNvSpPr>
          <p:nvPr>
            <p:ph type="dt" sz="half" idx="10"/>
          </p:nvPr>
        </p:nvSpPr>
        <p:spPr>
          <a:xfrm flipH="1">
            <a:off x="8560526" y="6453002"/>
            <a:ext cx="3494314" cy="365125"/>
          </a:xfrm>
        </p:spPr>
        <p:txBody>
          <a:bodyPr rtlCol="1"/>
          <a:lstStyle>
            <a:lvl1pPr rtl="1">
              <a:defRPr/>
            </a:lvl1pPr>
          </a:lstStyle>
          <a:p>
            <a:fld id="{09E58DE0-2D5A-4C5D-BB9F-60B17AEDD2D8}" type="datetimeFigureOut">
              <a:rPr lang="en-US" smtClean="0"/>
              <a:pPr/>
              <a:t>11/16/2025</a:t>
            </a:fld>
            <a:endParaRPr lang="en-US"/>
          </a:p>
        </p:txBody>
      </p:sp>
      <p:sp>
        <p:nvSpPr>
          <p:cNvPr id="5" name="عنصر نائب للتذييل 4">
            <a:extLst>
              <a:ext uri="{FF2B5EF4-FFF2-40B4-BE49-F238E27FC236}">
                <a16:creationId xmlns:a16="http://schemas.microsoft.com/office/drawing/2014/main" id="{C57277BC-26F9-4B14-A2DC-C7575C5A6393}"/>
              </a:ext>
            </a:extLst>
          </p:cNvPr>
          <p:cNvSpPr>
            <a:spLocks noGrp="1"/>
          </p:cNvSpPr>
          <p:nvPr>
            <p:ph type="ftr" sz="quarter" idx="11"/>
          </p:nvPr>
        </p:nvSpPr>
        <p:spPr>
          <a:xfrm flipH="1">
            <a:off x="510074" y="6453002"/>
            <a:ext cx="2805405" cy="365125"/>
          </a:xfrm>
        </p:spPr>
        <p:txBody>
          <a:bodyPr rtlCol="1"/>
          <a:lstStyle>
            <a:lvl1pPr rtl="1">
              <a:defRPr/>
            </a:lvl1pPr>
          </a:lstStyle>
          <a:p>
            <a:endParaRPr lang="en-US"/>
          </a:p>
        </p:txBody>
      </p:sp>
      <p:sp>
        <p:nvSpPr>
          <p:cNvPr id="6" name="عنصر نائب لرقم الشريحة 5">
            <a:extLst>
              <a:ext uri="{FF2B5EF4-FFF2-40B4-BE49-F238E27FC236}">
                <a16:creationId xmlns:a16="http://schemas.microsoft.com/office/drawing/2014/main" id="{107BC3FF-EE25-45FB-A7A8-AAA522F70748}"/>
              </a:ext>
            </a:extLst>
          </p:cNvPr>
          <p:cNvSpPr>
            <a:spLocks noGrp="1"/>
          </p:cNvSpPr>
          <p:nvPr>
            <p:ph type="sldNum" sz="quarter" idx="12"/>
          </p:nvPr>
        </p:nvSpPr>
        <p:spPr>
          <a:xfrm flipH="1">
            <a:off x="130631" y="6453002"/>
            <a:ext cx="429207" cy="365125"/>
          </a:xfrm>
        </p:spPr>
        <p:txBody>
          <a:bodyPr rtlCol="1"/>
          <a:lstStyle>
            <a:lvl1pPr rtl="1">
              <a:defRPr/>
            </a:lvl1pPr>
          </a:lstStyle>
          <a:p>
            <a:fld id="{B37E107C-2248-4498-B52C-AA96C672919A}" type="slidenum">
              <a:rPr lang="en-US" smtClean="0"/>
              <a:pPr/>
              <a:t>‹#›</a:t>
            </a:fld>
            <a:endParaRPr lang="en-US"/>
          </a:p>
        </p:txBody>
      </p:sp>
      <p:sp>
        <p:nvSpPr>
          <p:cNvPr id="8" name="عنصر نائب للمحتوى 2">
            <a:extLst>
              <a:ext uri="{FF2B5EF4-FFF2-40B4-BE49-F238E27FC236}">
                <a16:creationId xmlns:a16="http://schemas.microsoft.com/office/drawing/2014/main" id="{A40C7A95-E12A-CD85-629E-0A9E34DCE380}"/>
              </a:ext>
            </a:extLst>
          </p:cNvPr>
          <p:cNvSpPr>
            <a:spLocks noGrp="1"/>
          </p:cNvSpPr>
          <p:nvPr>
            <p:ph idx="1"/>
          </p:nvPr>
        </p:nvSpPr>
        <p:spPr>
          <a:xfrm flipH="1">
            <a:off x="647702" y="647699"/>
            <a:ext cx="2689367" cy="5562599"/>
          </a:xfrm>
        </p:spPr>
        <p:txBody>
          <a:bodyPr rtlCol="1">
            <a:normAutofit/>
          </a:bodyPr>
          <a:lstStyle>
            <a:lvl1pPr marL="342900" indent="-342900" algn="r" rtl="1">
              <a:buFont typeface="Arial" panose="020B0604020202020204" pitchFamily="34" charset="0"/>
              <a:buChar char="•"/>
              <a:defRPr/>
            </a:lvl1pPr>
            <a:lvl2pPr marL="514350" indent="-285750" algn="r" rtl="1">
              <a:buFont typeface="Arial" panose="020B0604020202020204" pitchFamily="34" charset="0"/>
              <a:buChar char="•"/>
              <a:defRPr/>
            </a:lvl2pPr>
            <a:lvl3pPr marL="742950" indent="-285750" algn="r" rtl="1">
              <a:buFont typeface="Arial" panose="020B0604020202020204" pitchFamily="34" charset="0"/>
              <a:buChar char="•"/>
              <a:defRPr/>
            </a:lvl3pPr>
            <a:lvl4pPr marL="971550" indent="-285750" algn="r" rtl="1">
              <a:buFont typeface="Arial" panose="020B0604020202020204" pitchFamily="34" charset="0"/>
              <a:buChar char="•"/>
              <a:defRPr/>
            </a:lvl4pPr>
            <a:lvl5pPr marL="1085850" indent="-171450" algn="r" rtl="1">
              <a:buFont typeface="Arial" panose="020B0604020202020204" pitchFamily="34" charset="0"/>
              <a:buChar char="•"/>
              <a:defRPr/>
            </a:lvl5pPr>
          </a:lstStyle>
          <a:p>
            <a:pPr lvl="0" rtl="1"/>
            <a:r>
              <a:rPr lang="ar"/>
              <a:t>انقر لتحرير أنماط النص الرئيسي</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p>
        </p:txBody>
      </p:sp>
      <p:sp>
        <p:nvSpPr>
          <p:cNvPr id="2" name="العنوان 1">
            <a:extLst>
              <a:ext uri="{FF2B5EF4-FFF2-40B4-BE49-F238E27FC236}">
                <a16:creationId xmlns:a16="http://schemas.microsoft.com/office/drawing/2014/main" id="{9B0FF197-4D72-4945-8068-57D52018E6C9}"/>
              </a:ext>
            </a:extLst>
          </p:cNvPr>
          <p:cNvSpPr>
            <a:spLocks noGrp="1"/>
          </p:cNvSpPr>
          <p:nvPr>
            <p:ph type="title"/>
          </p:nvPr>
        </p:nvSpPr>
        <p:spPr>
          <a:xfrm flipH="1">
            <a:off x="7319133" y="647700"/>
            <a:ext cx="4225166" cy="2420756"/>
          </a:xfrm>
        </p:spPr>
        <p:txBody>
          <a:bodyPr rtlCol="1" anchor="t">
            <a:normAutofit/>
          </a:bodyPr>
          <a:lstStyle>
            <a:lvl1pPr algn="r" rtl="1">
              <a:defRPr sz="4000">
                <a:solidFill>
                  <a:schemeClr val="bg1"/>
                </a:solidFill>
                <a:highlight>
                  <a:srgbClr val="000000"/>
                </a:highlight>
              </a:defRPr>
            </a:lvl1pPr>
          </a:lstStyle>
          <a:p>
            <a:pPr rtl="1"/>
            <a:r>
              <a:rPr lang="ar"/>
              <a:t>انقر لتحرير نمط العنوان الرئيسي</a:t>
            </a:r>
            <a:endParaRPr lang="en-US"/>
          </a:p>
        </p:txBody>
      </p:sp>
    </p:spTree>
    <p:extLst>
      <p:ext uri="{BB962C8B-B14F-4D97-AF65-F5344CB8AC3E}">
        <p14:creationId xmlns:p14="http://schemas.microsoft.com/office/powerpoint/2010/main" val="1910782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صورة العنوان 3">
    <p:spTree>
      <p:nvGrpSpPr>
        <p:cNvPr id="1" name=""/>
        <p:cNvGrpSpPr/>
        <p:nvPr/>
      </p:nvGrpSpPr>
      <p:grpSpPr>
        <a:xfrm>
          <a:off x="0" y="0"/>
          <a:ext cx="0" cy="0"/>
          <a:chOff x="0" y="0"/>
          <a:chExt cx="0" cy="0"/>
        </a:xfrm>
      </p:grpSpPr>
      <p:sp>
        <p:nvSpPr>
          <p:cNvPr id="11" name="عنصر نائب للصورة 10">
            <a:extLst>
              <a:ext uri="{FF2B5EF4-FFF2-40B4-BE49-F238E27FC236}">
                <a16:creationId xmlns:a16="http://schemas.microsoft.com/office/drawing/2014/main" id="{B24A208E-BD69-BB12-21B8-DA405B501FA8}"/>
              </a:ext>
            </a:extLst>
          </p:cNvPr>
          <p:cNvSpPr>
            <a:spLocks noGrp="1"/>
          </p:cNvSpPr>
          <p:nvPr>
            <p:ph type="pic" sz="quarter" idx="13"/>
          </p:nvPr>
        </p:nvSpPr>
        <p:spPr>
          <a:xfrm flipH="1">
            <a:off x="0" y="0"/>
            <a:ext cx="6595872" cy="6858000"/>
          </a:xfrm>
          <a:blipFill>
            <a:blip r:embed="rId2">
              <a:alphaModFix amt="70000"/>
              <a:extLst>
                <a:ext uri="{28A0092B-C50C-407E-A947-70E740481C1C}">
                  <a14:useLocalDpi xmlns:a14="http://schemas.microsoft.com/office/drawing/2010/main" val="0"/>
                </a:ext>
              </a:extLst>
            </a:blip>
            <a:stretch>
              <a:fillRect/>
            </a:stretch>
          </a:blipFill>
        </p:spPr>
        <p:txBody>
          <a:bodyPr vert="horz" lIns="91440" tIns="0" rIns="0" bIns="0" rtlCol="1">
            <a:noAutofit/>
          </a:bodyPr>
          <a:lstStyle>
            <a:lvl1pPr algn="r" rtl="1">
              <a:defRPr lang="en-US" sz="2400" b="0" i="0"/>
            </a:lvl1pPr>
          </a:lstStyle>
          <a:p>
            <a:pPr marL="0" lvl="0" indent="0" rtl="1">
              <a:lnSpc>
                <a:spcPct val="150000"/>
              </a:lnSpc>
              <a:buFontTx/>
              <a:buNone/>
            </a:pPr>
            <a:r>
              <a:rPr lang="ar"/>
              <a:t>انقر فوق الأيقونة لإضافة صورة</a:t>
            </a:r>
          </a:p>
        </p:txBody>
      </p:sp>
      <p:sp>
        <p:nvSpPr>
          <p:cNvPr id="7" name="عنصر نائب للتاريخ 6">
            <a:extLst>
              <a:ext uri="{FF2B5EF4-FFF2-40B4-BE49-F238E27FC236}">
                <a16:creationId xmlns:a16="http://schemas.microsoft.com/office/drawing/2014/main" id="{F991F941-2D53-CC10-7947-62237A245FE0}"/>
              </a:ext>
            </a:extLst>
          </p:cNvPr>
          <p:cNvSpPr>
            <a:spLocks noGrp="1"/>
          </p:cNvSpPr>
          <p:nvPr>
            <p:ph type="dt" sz="half" idx="14"/>
          </p:nvPr>
        </p:nvSpPr>
        <p:spPr>
          <a:xfrm flipH="1">
            <a:off x="10103063" y="6453002"/>
            <a:ext cx="1951777" cy="365125"/>
          </a:xfrm>
        </p:spPr>
        <p:txBody>
          <a:bodyPr rtlCol="1"/>
          <a:lstStyle>
            <a:lvl1pPr rtl="1">
              <a:defRPr/>
            </a:lvl1pPr>
          </a:lstStyle>
          <a:p>
            <a:r>
              <a:rPr lang="en-US"/>
              <a:t>2/24/2025</a:t>
            </a:r>
          </a:p>
        </p:txBody>
      </p:sp>
      <p:sp>
        <p:nvSpPr>
          <p:cNvPr id="8" name="عنصر نائب للتذييل 7">
            <a:extLst>
              <a:ext uri="{FF2B5EF4-FFF2-40B4-BE49-F238E27FC236}">
                <a16:creationId xmlns:a16="http://schemas.microsoft.com/office/drawing/2014/main" id="{9A6E6A4C-6C55-068A-43AA-78DB4D1D643B}"/>
              </a:ext>
            </a:extLst>
          </p:cNvPr>
          <p:cNvSpPr>
            <a:spLocks noGrp="1"/>
          </p:cNvSpPr>
          <p:nvPr>
            <p:ph type="ftr" sz="quarter" idx="15"/>
          </p:nvPr>
        </p:nvSpPr>
        <p:spPr>
          <a:xfrm flipH="1">
            <a:off x="7297658" y="6453002"/>
            <a:ext cx="2805405" cy="365125"/>
          </a:xfrm>
        </p:spPr>
        <p:txBody>
          <a:bodyPr rtlCol="1"/>
          <a:lstStyle>
            <a:lvl1pPr rtl="1">
              <a:defRPr/>
            </a:lvl1pPr>
          </a:lstStyle>
          <a:p>
            <a:r>
              <a:rPr lang="ar"/>
              <a:t>نموذج لنص تذييل الصفحة</a:t>
            </a:r>
          </a:p>
        </p:txBody>
      </p:sp>
      <p:sp>
        <p:nvSpPr>
          <p:cNvPr id="9" name="عنصر نائب لرقم الشريحة 8">
            <a:extLst>
              <a:ext uri="{FF2B5EF4-FFF2-40B4-BE49-F238E27FC236}">
                <a16:creationId xmlns:a16="http://schemas.microsoft.com/office/drawing/2014/main" id="{C1A2CCFF-14A7-08A8-4465-732CD8928728}"/>
              </a:ext>
            </a:extLst>
          </p:cNvPr>
          <p:cNvSpPr>
            <a:spLocks noGrp="1"/>
          </p:cNvSpPr>
          <p:nvPr>
            <p:ph type="sldNum" sz="quarter" idx="16"/>
          </p:nvPr>
        </p:nvSpPr>
        <p:spPr>
          <a:xfrm flipH="1">
            <a:off x="6918215" y="6453002"/>
            <a:ext cx="429207" cy="365125"/>
          </a:xfrm>
        </p:spPr>
        <p:txBody>
          <a:bodyPr rtlCol="1"/>
          <a:lstStyle>
            <a:lvl1pPr rtl="1">
              <a:defRPr/>
            </a:lvl1pPr>
          </a:lstStyle>
          <a:p>
            <a:fld id="{CC057153-B650-4DEB-B370-79DDCFDCE934}" type="slidenum">
              <a:rPr lang="en-US" smtClean="0"/>
              <a:pPr/>
              <a:t>‹#›</a:t>
            </a:fld>
            <a:endParaRPr lang="en-US"/>
          </a:p>
        </p:txBody>
      </p:sp>
      <p:sp>
        <p:nvSpPr>
          <p:cNvPr id="3" name="عنوان فرعي 2">
            <a:extLst>
              <a:ext uri="{FF2B5EF4-FFF2-40B4-BE49-F238E27FC236}">
                <a16:creationId xmlns:a16="http://schemas.microsoft.com/office/drawing/2014/main" id="{2BDC76B8-60F6-62D3-9F73-E81662203017}"/>
              </a:ext>
            </a:extLst>
          </p:cNvPr>
          <p:cNvSpPr>
            <a:spLocks noGrp="1"/>
          </p:cNvSpPr>
          <p:nvPr>
            <p:ph type="subTitle" idx="1"/>
          </p:nvPr>
        </p:nvSpPr>
        <p:spPr>
          <a:xfrm flipH="1">
            <a:off x="7620000" y="4873752"/>
            <a:ext cx="4206240" cy="1380744"/>
          </a:xfrm>
        </p:spPr>
        <p:txBody>
          <a:bodyPr rtlCol="1" anchor="b">
            <a:normAutofit/>
          </a:bodyPr>
          <a:lstStyle>
            <a:lvl1pPr marL="0" indent="0" algn="r" rtl="1">
              <a:buNone/>
              <a:defRPr sz="1800"/>
            </a:lvl1pPr>
            <a:lvl2pPr marL="457200" indent="0" algn="ctr" rtl="1">
              <a:buNone/>
              <a:defRPr sz="2000"/>
            </a:lvl2pPr>
            <a:lvl3pPr marL="914400" indent="0" algn="ctr" rtl="1">
              <a:buNone/>
              <a:defRPr sz="1800"/>
            </a:lvl3pPr>
            <a:lvl4pPr marL="1371600" indent="0" algn="ctr" rtl="1">
              <a:buNone/>
              <a:defRPr sz="1600"/>
            </a:lvl4pPr>
            <a:lvl5pPr marL="1828800" indent="0" algn="ctr" rtl="1">
              <a:buNone/>
              <a:defRPr sz="1600"/>
            </a:lvl5pPr>
            <a:lvl6pPr marL="2286000" indent="0" algn="ctr" rtl="1">
              <a:buNone/>
              <a:defRPr sz="1600"/>
            </a:lvl6pPr>
            <a:lvl7pPr marL="2743200" indent="0" algn="ctr" rtl="1">
              <a:buNone/>
              <a:defRPr sz="1600"/>
            </a:lvl7pPr>
            <a:lvl8pPr marL="3200400" indent="0" algn="ctr" rtl="1">
              <a:buNone/>
              <a:defRPr sz="1600"/>
            </a:lvl8pPr>
            <a:lvl9pPr marL="3657600" indent="0" algn="ctr" rtl="1">
              <a:buNone/>
              <a:defRPr sz="1600"/>
            </a:lvl9pPr>
          </a:lstStyle>
          <a:p>
            <a:pPr rtl="1"/>
            <a:r>
              <a:rPr lang="ar"/>
              <a:t>انقر لتحرير نمط العنوان الثانوي الرئيسي</a:t>
            </a:r>
          </a:p>
        </p:txBody>
      </p:sp>
      <p:sp>
        <p:nvSpPr>
          <p:cNvPr id="2" name="العنوان 1">
            <a:extLst>
              <a:ext uri="{FF2B5EF4-FFF2-40B4-BE49-F238E27FC236}">
                <a16:creationId xmlns:a16="http://schemas.microsoft.com/office/drawing/2014/main" id="{E4336E9A-8E96-CD8C-7598-F87632CD81CF}"/>
              </a:ext>
            </a:extLst>
          </p:cNvPr>
          <p:cNvSpPr>
            <a:spLocks noGrp="1"/>
          </p:cNvSpPr>
          <p:nvPr>
            <p:ph type="ctrTitle"/>
          </p:nvPr>
        </p:nvSpPr>
        <p:spPr>
          <a:xfrm flipH="1">
            <a:off x="5674050" y="411480"/>
            <a:ext cx="6152191" cy="3739896"/>
          </a:xfrm>
        </p:spPr>
        <p:txBody>
          <a:bodyPr rtlCol="1" anchor="t">
            <a:normAutofit/>
          </a:bodyPr>
          <a:lstStyle>
            <a:lvl1pPr algn="r" rtl="1">
              <a:defRPr sz="5400">
                <a:solidFill>
                  <a:schemeClr val="bg1"/>
                </a:solidFill>
                <a:highlight>
                  <a:srgbClr val="000000"/>
                </a:highlight>
              </a:defRPr>
            </a:lvl1pPr>
          </a:lstStyle>
          <a:p>
            <a:pPr rtl="1"/>
            <a:r>
              <a:rPr lang="ar"/>
              <a:t>انقر لتحرير نمط العنوان الرئيسي</a:t>
            </a:r>
            <a:endParaRPr lang="en-US"/>
          </a:p>
        </p:txBody>
      </p:sp>
    </p:spTree>
    <p:extLst>
      <p:ext uri="{BB962C8B-B14F-4D97-AF65-F5344CB8AC3E}">
        <p14:creationId xmlns:p14="http://schemas.microsoft.com/office/powerpoint/2010/main" val="857972456"/>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تخطيط صورة بمحاذاة إلى اليمين">
    <p:spTree>
      <p:nvGrpSpPr>
        <p:cNvPr id="1" name=""/>
        <p:cNvGrpSpPr/>
        <p:nvPr/>
      </p:nvGrpSpPr>
      <p:grpSpPr>
        <a:xfrm>
          <a:off x="0" y="0"/>
          <a:ext cx="0" cy="0"/>
          <a:chOff x="0" y="0"/>
          <a:chExt cx="0" cy="0"/>
        </a:xfrm>
      </p:grpSpPr>
      <p:sp>
        <p:nvSpPr>
          <p:cNvPr id="12" name="عنصر نائب للصورة 11">
            <a:extLst>
              <a:ext uri="{FF2B5EF4-FFF2-40B4-BE49-F238E27FC236}">
                <a16:creationId xmlns:a16="http://schemas.microsoft.com/office/drawing/2014/main" id="{8CBFB767-CAF2-628B-7675-91B983B225CB}"/>
              </a:ext>
            </a:extLst>
          </p:cNvPr>
          <p:cNvSpPr>
            <a:spLocks noGrp="1"/>
          </p:cNvSpPr>
          <p:nvPr>
            <p:ph type="pic" sz="quarter" idx="13"/>
          </p:nvPr>
        </p:nvSpPr>
        <p:spPr>
          <a:xfrm flipH="1">
            <a:off x="2" y="0"/>
            <a:ext cx="10210798" cy="5067300"/>
          </a:xfrm>
          <a:blipFill dpi="0" rotWithShape="1">
            <a:blip r:embed="rId2">
              <a:alphaModFix amt="70000"/>
              <a:extLst>
                <a:ext uri="{28A0092B-C50C-407E-A947-70E740481C1C}">
                  <a14:useLocalDpi xmlns:a14="http://schemas.microsoft.com/office/drawing/2010/main" val="0"/>
                </a:ext>
              </a:extLst>
            </a:blip>
            <a:srcRect/>
            <a:stretch>
              <a:fillRect/>
            </a:stretch>
          </a:blipFill>
        </p:spPr>
        <p:txBody>
          <a:bodyPr rtlCol="1"/>
          <a:lstStyle>
            <a:lvl1pPr rtl="1">
              <a:defRPr/>
            </a:lvl1pPr>
          </a:lstStyle>
          <a:p>
            <a:pPr rtl="1"/>
            <a:r>
              <a:rPr lang="ar"/>
              <a:t>انقر فوق الأيقونة لإضافة صورة</a:t>
            </a:r>
          </a:p>
        </p:txBody>
      </p:sp>
      <p:sp>
        <p:nvSpPr>
          <p:cNvPr id="4" name="عنصر نائب للتاريخ 3">
            <a:extLst>
              <a:ext uri="{FF2B5EF4-FFF2-40B4-BE49-F238E27FC236}">
                <a16:creationId xmlns:a16="http://schemas.microsoft.com/office/drawing/2014/main" id="{7727357F-46A1-493A-A5E4-1D7FAE5B9960}"/>
              </a:ext>
            </a:extLst>
          </p:cNvPr>
          <p:cNvSpPr>
            <a:spLocks noGrp="1"/>
          </p:cNvSpPr>
          <p:nvPr>
            <p:ph type="dt" sz="half" idx="10"/>
          </p:nvPr>
        </p:nvSpPr>
        <p:spPr>
          <a:xfrm flipH="1">
            <a:off x="8560526" y="6453002"/>
            <a:ext cx="3494314" cy="365125"/>
          </a:xfrm>
        </p:spPr>
        <p:txBody>
          <a:bodyPr rtlCol="1"/>
          <a:lstStyle>
            <a:lvl1pPr rtl="1">
              <a:defRPr/>
            </a:lvl1pPr>
          </a:lstStyle>
          <a:p>
            <a:fld id="{09E58DE0-2D5A-4C5D-BB9F-60B17AEDD2D8}" type="datetimeFigureOut">
              <a:rPr lang="en-US" smtClean="0"/>
              <a:pPr/>
              <a:t>11/16/2025</a:t>
            </a:fld>
            <a:endParaRPr lang="en-US"/>
          </a:p>
        </p:txBody>
      </p:sp>
      <p:sp>
        <p:nvSpPr>
          <p:cNvPr id="5" name="عنصر نائب للتذييل 4">
            <a:extLst>
              <a:ext uri="{FF2B5EF4-FFF2-40B4-BE49-F238E27FC236}">
                <a16:creationId xmlns:a16="http://schemas.microsoft.com/office/drawing/2014/main" id="{C57277BC-26F9-4B14-A2DC-C7575C5A6393}"/>
              </a:ext>
            </a:extLst>
          </p:cNvPr>
          <p:cNvSpPr>
            <a:spLocks noGrp="1"/>
          </p:cNvSpPr>
          <p:nvPr>
            <p:ph type="ftr" sz="quarter" idx="11"/>
          </p:nvPr>
        </p:nvSpPr>
        <p:spPr>
          <a:xfrm flipH="1">
            <a:off x="510074" y="6453002"/>
            <a:ext cx="2805405" cy="365125"/>
          </a:xfrm>
        </p:spPr>
        <p:txBody>
          <a:bodyPr rtlCol="1"/>
          <a:lstStyle>
            <a:lvl1pPr rtl="1">
              <a:defRPr/>
            </a:lvl1pPr>
          </a:lstStyle>
          <a:p>
            <a:endParaRPr lang="en-US"/>
          </a:p>
        </p:txBody>
      </p:sp>
      <p:sp>
        <p:nvSpPr>
          <p:cNvPr id="6" name="عنصر نائب لرقم الشريحة 5">
            <a:extLst>
              <a:ext uri="{FF2B5EF4-FFF2-40B4-BE49-F238E27FC236}">
                <a16:creationId xmlns:a16="http://schemas.microsoft.com/office/drawing/2014/main" id="{107BC3FF-EE25-45FB-A7A8-AAA522F70748}"/>
              </a:ext>
            </a:extLst>
          </p:cNvPr>
          <p:cNvSpPr>
            <a:spLocks noGrp="1"/>
          </p:cNvSpPr>
          <p:nvPr>
            <p:ph type="sldNum" sz="quarter" idx="12"/>
          </p:nvPr>
        </p:nvSpPr>
        <p:spPr>
          <a:xfrm flipH="1">
            <a:off x="130631" y="6453002"/>
            <a:ext cx="429207" cy="365125"/>
          </a:xfrm>
        </p:spPr>
        <p:txBody>
          <a:bodyPr rtlCol="1"/>
          <a:lstStyle>
            <a:lvl1pPr rtl="1">
              <a:defRPr/>
            </a:lvl1pPr>
          </a:lstStyle>
          <a:p>
            <a:fld id="{B37E107C-2248-4498-B52C-AA96C672919A}" type="slidenum">
              <a:rPr lang="en-US" smtClean="0"/>
              <a:pPr/>
              <a:t>‹#›</a:t>
            </a:fld>
            <a:endParaRPr lang="en-US"/>
          </a:p>
        </p:txBody>
      </p:sp>
      <p:sp>
        <p:nvSpPr>
          <p:cNvPr id="3" name="عنصر نائب للمحتوى 2">
            <a:extLst>
              <a:ext uri="{FF2B5EF4-FFF2-40B4-BE49-F238E27FC236}">
                <a16:creationId xmlns:a16="http://schemas.microsoft.com/office/drawing/2014/main" id="{88C81FA8-039D-4BAF-8AAB-7B6616AFEEC6}"/>
              </a:ext>
            </a:extLst>
          </p:cNvPr>
          <p:cNvSpPr>
            <a:spLocks noGrp="1"/>
          </p:cNvSpPr>
          <p:nvPr>
            <p:ph idx="1"/>
          </p:nvPr>
        </p:nvSpPr>
        <p:spPr>
          <a:xfrm flipH="1">
            <a:off x="2019299" y="5560042"/>
            <a:ext cx="8279006" cy="650256"/>
          </a:xfrm>
        </p:spPr>
        <p:txBody>
          <a:bodyPr rtlCol="1"/>
          <a:lstStyle>
            <a:lvl1pPr marL="0" indent="0" algn="r" rtl="1">
              <a:buNone/>
              <a:defRPr lang="en-US" sz="2000" kern="1200" dirty="0">
                <a:solidFill>
                  <a:srgbClr val="FFFFFF"/>
                </a:solidFill>
                <a:effectLst>
                  <a:outerShdw blurRad="38100" dist="38100" dir="2700000" algn="tl">
                    <a:srgbClr val="000000">
                      <a:alpha val="43137"/>
                    </a:srgbClr>
                  </a:outerShdw>
                </a:effectLst>
                <a:latin typeface="+mn-lt"/>
                <a:ea typeface="+mn-ea"/>
                <a:cs typeface="+mn-cs"/>
              </a:defRPr>
            </a:lvl1pPr>
            <a:lvl2pPr algn="r" rtl="1">
              <a:defRPr/>
            </a:lvl2pPr>
            <a:lvl3pPr algn="r" rtl="1">
              <a:defRPr/>
            </a:lvl3pPr>
            <a:lvl4pPr algn="r" rtl="1">
              <a:defRPr/>
            </a:lvl4pPr>
            <a:lvl5pPr algn="r" rtl="1">
              <a:defRPr/>
            </a:lvl5pPr>
          </a:lstStyle>
          <a:p>
            <a:pPr lvl="0" rtl="1"/>
            <a:r>
              <a:rPr lang="ar"/>
              <a:t>انقر لتحرير أنماط النص الرئيسي</a:t>
            </a:r>
          </a:p>
        </p:txBody>
      </p:sp>
      <p:sp>
        <p:nvSpPr>
          <p:cNvPr id="2" name="العنوان 1">
            <a:extLst>
              <a:ext uri="{FF2B5EF4-FFF2-40B4-BE49-F238E27FC236}">
                <a16:creationId xmlns:a16="http://schemas.microsoft.com/office/drawing/2014/main" id="{9B0FF197-4D72-4945-8068-57D52018E6C9}"/>
              </a:ext>
            </a:extLst>
          </p:cNvPr>
          <p:cNvSpPr>
            <a:spLocks noGrp="1"/>
          </p:cNvSpPr>
          <p:nvPr>
            <p:ph type="title"/>
          </p:nvPr>
        </p:nvSpPr>
        <p:spPr>
          <a:xfrm flipH="1">
            <a:off x="6096000" y="647701"/>
            <a:ext cx="5181600" cy="2595563"/>
          </a:xfrm>
        </p:spPr>
        <p:txBody>
          <a:bodyPr rtlCol="1" anchor="t">
            <a:normAutofit/>
          </a:bodyPr>
          <a:lstStyle>
            <a:lvl1pPr algn="r" rtl="1">
              <a:defRPr sz="4000">
                <a:solidFill>
                  <a:schemeClr val="bg1"/>
                </a:solidFill>
                <a:highlight>
                  <a:srgbClr val="000000"/>
                </a:highlight>
              </a:defRPr>
            </a:lvl1pPr>
          </a:lstStyle>
          <a:p>
            <a:pPr rtl="1"/>
            <a:r>
              <a:rPr lang="ar"/>
              <a:t>انقر لتحرير نمط العنوان الرئيسي</a:t>
            </a:r>
            <a:endParaRPr lang="en-US"/>
          </a:p>
        </p:txBody>
      </p:sp>
    </p:spTree>
    <p:extLst>
      <p:ext uri="{BB962C8B-B14F-4D97-AF65-F5344CB8AC3E}">
        <p14:creationId xmlns:p14="http://schemas.microsoft.com/office/powerpoint/2010/main" val="32953861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تخطيط الصورة محاذاة 1 إلى الأعلى">
    <p:spTree>
      <p:nvGrpSpPr>
        <p:cNvPr id="1" name=""/>
        <p:cNvGrpSpPr/>
        <p:nvPr/>
      </p:nvGrpSpPr>
      <p:grpSpPr>
        <a:xfrm>
          <a:off x="0" y="0"/>
          <a:ext cx="0" cy="0"/>
          <a:chOff x="0" y="0"/>
          <a:chExt cx="0" cy="0"/>
        </a:xfrm>
      </p:grpSpPr>
      <p:sp>
        <p:nvSpPr>
          <p:cNvPr id="12" name="عنصر نائب للصورة 11">
            <a:extLst>
              <a:ext uri="{FF2B5EF4-FFF2-40B4-BE49-F238E27FC236}">
                <a16:creationId xmlns:a16="http://schemas.microsoft.com/office/drawing/2014/main" id="{8CBFB767-CAF2-628B-7675-91B983B225CB}"/>
              </a:ext>
            </a:extLst>
          </p:cNvPr>
          <p:cNvSpPr>
            <a:spLocks noGrp="1"/>
          </p:cNvSpPr>
          <p:nvPr>
            <p:ph type="pic" sz="quarter" idx="13"/>
          </p:nvPr>
        </p:nvSpPr>
        <p:spPr>
          <a:xfrm flipH="1">
            <a:off x="0" y="0"/>
            <a:ext cx="12192000" cy="4193427"/>
          </a:xfrm>
          <a:blipFill dpi="0" rotWithShape="1">
            <a:blip r:embed="rId2">
              <a:alphaModFix amt="70000"/>
              <a:extLst>
                <a:ext uri="{28A0092B-C50C-407E-A947-70E740481C1C}">
                  <a14:useLocalDpi xmlns:a14="http://schemas.microsoft.com/office/drawing/2010/main" val="0"/>
                </a:ext>
              </a:extLst>
            </a:blip>
            <a:srcRect/>
            <a:stretch>
              <a:fillRect/>
            </a:stretch>
          </a:blipFill>
        </p:spPr>
        <p:txBody>
          <a:bodyPr rtlCol="1"/>
          <a:lstStyle>
            <a:lvl1pPr rtl="1">
              <a:defRPr/>
            </a:lvl1pPr>
          </a:lstStyle>
          <a:p>
            <a:pPr rtl="1"/>
            <a:r>
              <a:rPr lang="ar"/>
              <a:t>انقر فوق الأيقونة لإضافة صورة</a:t>
            </a:r>
          </a:p>
        </p:txBody>
      </p:sp>
      <p:sp>
        <p:nvSpPr>
          <p:cNvPr id="4" name="عنصر نائب للتاريخ 3">
            <a:extLst>
              <a:ext uri="{FF2B5EF4-FFF2-40B4-BE49-F238E27FC236}">
                <a16:creationId xmlns:a16="http://schemas.microsoft.com/office/drawing/2014/main" id="{7727357F-46A1-493A-A5E4-1D7FAE5B9960}"/>
              </a:ext>
            </a:extLst>
          </p:cNvPr>
          <p:cNvSpPr>
            <a:spLocks noGrp="1"/>
          </p:cNvSpPr>
          <p:nvPr>
            <p:ph type="dt" sz="half" idx="10"/>
          </p:nvPr>
        </p:nvSpPr>
        <p:spPr>
          <a:xfrm flipH="1">
            <a:off x="8560526" y="6453002"/>
            <a:ext cx="3494314" cy="365125"/>
          </a:xfrm>
        </p:spPr>
        <p:txBody>
          <a:bodyPr rtlCol="1"/>
          <a:lstStyle>
            <a:lvl1pPr rtl="1">
              <a:defRPr/>
            </a:lvl1pPr>
          </a:lstStyle>
          <a:p>
            <a:fld id="{09E58DE0-2D5A-4C5D-BB9F-60B17AEDD2D8}" type="datetimeFigureOut">
              <a:rPr lang="en-US" smtClean="0"/>
              <a:pPr/>
              <a:t>11/16/2025</a:t>
            </a:fld>
            <a:endParaRPr lang="en-US"/>
          </a:p>
        </p:txBody>
      </p:sp>
      <p:sp>
        <p:nvSpPr>
          <p:cNvPr id="5" name="عنصر نائب للتذييل 4">
            <a:extLst>
              <a:ext uri="{FF2B5EF4-FFF2-40B4-BE49-F238E27FC236}">
                <a16:creationId xmlns:a16="http://schemas.microsoft.com/office/drawing/2014/main" id="{C57277BC-26F9-4B14-A2DC-C7575C5A6393}"/>
              </a:ext>
            </a:extLst>
          </p:cNvPr>
          <p:cNvSpPr>
            <a:spLocks noGrp="1"/>
          </p:cNvSpPr>
          <p:nvPr>
            <p:ph type="ftr" sz="quarter" idx="11"/>
          </p:nvPr>
        </p:nvSpPr>
        <p:spPr>
          <a:xfrm flipH="1">
            <a:off x="510074" y="6453002"/>
            <a:ext cx="2805405" cy="365125"/>
          </a:xfrm>
        </p:spPr>
        <p:txBody>
          <a:bodyPr rtlCol="1"/>
          <a:lstStyle>
            <a:lvl1pPr rtl="1">
              <a:defRPr/>
            </a:lvl1pPr>
          </a:lstStyle>
          <a:p>
            <a:endParaRPr lang="en-US"/>
          </a:p>
        </p:txBody>
      </p:sp>
      <p:sp>
        <p:nvSpPr>
          <p:cNvPr id="6" name="عنصر نائب لرقم الشريحة 5">
            <a:extLst>
              <a:ext uri="{FF2B5EF4-FFF2-40B4-BE49-F238E27FC236}">
                <a16:creationId xmlns:a16="http://schemas.microsoft.com/office/drawing/2014/main" id="{107BC3FF-EE25-45FB-A7A8-AAA522F70748}"/>
              </a:ext>
            </a:extLst>
          </p:cNvPr>
          <p:cNvSpPr>
            <a:spLocks noGrp="1"/>
          </p:cNvSpPr>
          <p:nvPr>
            <p:ph type="sldNum" sz="quarter" idx="12"/>
          </p:nvPr>
        </p:nvSpPr>
        <p:spPr>
          <a:xfrm flipH="1">
            <a:off x="130631" y="6453002"/>
            <a:ext cx="429207" cy="365125"/>
          </a:xfrm>
        </p:spPr>
        <p:txBody>
          <a:bodyPr rtlCol="1"/>
          <a:lstStyle>
            <a:lvl1pPr rtl="1">
              <a:defRPr/>
            </a:lvl1pPr>
          </a:lstStyle>
          <a:p>
            <a:fld id="{B37E107C-2248-4498-B52C-AA96C672919A}" type="slidenum">
              <a:rPr lang="en-US" smtClean="0"/>
              <a:pPr/>
              <a:t>‹#›</a:t>
            </a:fld>
            <a:endParaRPr lang="en-US"/>
          </a:p>
        </p:txBody>
      </p:sp>
      <p:sp>
        <p:nvSpPr>
          <p:cNvPr id="9" name="عنصر نائب للمحتوى 2">
            <a:extLst>
              <a:ext uri="{FF2B5EF4-FFF2-40B4-BE49-F238E27FC236}">
                <a16:creationId xmlns:a16="http://schemas.microsoft.com/office/drawing/2014/main" id="{DE27908E-38A7-B900-61E8-3AB5DD08621C}"/>
              </a:ext>
            </a:extLst>
          </p:cNvPr>
          <p:cNvSpPr>
            <a:spLocks noGrp="1"/>
          </p:cNvSpPr>
          <p:nvPr>
            <p:ph idx="14"/>
          </p:nvPr>
        </p:nvSpPr>
        <p:spPr>
          <a:xfrm flipH="1">
            <a:off x="647700" y="4672013"/>
            <a:ext cx="5448300" cy="1538287"/>
          </a:xfrm>
        </p:spPr>
        <p:txBody>
          <a:bodyPr rtlCol="1" anchor="t">
            <a:normAutofit fontScale="85000" lnSpcReduction="10000"/>
          </a:bodyPr>
          <a:lstStyle>
            <a:lvl1pPr rtl="1">
              <a:defRPr/>
            </a:lvl1pPr>
          </a:lstStyle>
          <a:p>
            <a:pPr marL="0" lvl="0" indent="0" algn="r" rtl="1">
              <a:buNone/>
            </a:pPr>
            <a:r>
              <a:rPr lang="ar" sz="2000"/>
              <a:t>انقر لتحرير أنماط النص الرئيسي</a:t>
            </a:r>
          </a:p>
        </p:txBody>
      </p:sp>
      <p:sp>
        <p:nvSpPr>
          <p:cNvPr id="2" name="العنوان 1">
            <a:extLst>
              <a:ext uri="{FF2B5EF4-FFF2-40B4-BE49-F238E27FC236}">
                <a16:creationId xmlns:a16="http://schemas.microsoft.com/office/drawing/2014/main" id="{9B0FF197-4D72-4945-8068-57D52018E6C9}"/>
              </a:ext>
            </a:extLst>
          </p:cNvPr>
          <p:cNvSpPr>
            <a:spLocks noGrp="1"/>
          </p:cNvSpPr>
          <p:nvPr>
            <p:ph type="title"/>
          </p:nvPr>
        </p:nvSpPr>
        <p:spPr>
          <a:xfrm flipH="1">
            <a:off x="5519736" y="1712200"/>
            <a:ext cx="6019892" cy="1896956"/>
          </a:xfrm>
        </p:spPr>
        <p:txBody>
          <a:bodyPr rtlCol="1" anchor="t">
            <a:normAutofit/>
          </a:bodyPr>
          <a:lstStyle>
            <a:lvl1pPr algn="r" rtl="1">
              <a:defRPr sz="4000">
                <a:solidFill>
                  <a:schemeClr val="bg1"/>
                </a:solidFill>
                <a:highlight>
                  <a:srgbClr val="000000"/>
                </a:highlight>
              </a:defRPr>
            </a:lvl1pPr>
          </a:lstStyle>
          <a:p>
            <a:pPr rtl="1"/>
            <a:r>
              <a:rPr lang="ar"/>
              <a:t>انقر لتحرير نمط العنوان الرئيسي</a:t>
            </a:r>
            <a:endParaRPr lang="en-US"/>
          </a:p>
        </p:txBody>
      </p:sp>
    </p:spTree>
    <p:extLst>
      <p:ext uri="{BB962C8B-B14F-4D97-AF65-F5344CB8AC3E}">
        <p14:creationId xmlns:p14="http://schemas.microsoft.com/office/powerpoint/2010/main" val="41652065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تخطيط ثلاث صور">
    <p:spTree>
      <p:nvGrpSpPr>
        <p:cNvPr id="1" name=""/>
        <p:cNvGrpSpPr/>
        <p:nvPr/>
      </p:nvGrpSpPr>
      <p:grpSpPr>
        <a:xfrm>
          <a:off x="0" y="0"/>
          <a:ext cx="0" cy="0"/>
          <a:chOff x="0" y="0"/>
          <a:chExt cx="0" cy="0"/>
        </a:xfrm>
      </p:grpSpPr>
      <p:sp>
        <p:nvSpPr>
          <p:cNvPr id="14" name="عنصر نائب للصورة 13">
            <a:extLst>
              <a:ext uri="{FF2B5EF4-FFF2-40B4-BE49-F238E27FC236}">
                <a16:creationId xmlns:a16="http://schemas.microsoft.com/office/drawing/2014/main" id="{C862F182-2E5E-6FE9-60FC-DE6FE1129C8D}"/>
              </a:ext>
            </a:extLst>
          </p:cNvPr>
          <p:cNvSpPr>
            <a:spLocks noGrp="1"/>
          </p:cNvSpPr>
          <p:nvPr>
            <p:ph type="pic" sz="quarter" idx="13"/>
          </p:nvPr>
        </p:nvSpPr>
        <p:spPr>
          <a:xfrm flipH="1">
            <a:off x="10210801" y="-14068"/>
            <a:ext cx="1981199" cy="2369154"/>
          </a:xfrm>
          <a:blipFill dpi="0" rotWithShape="1">
            <a:blip r:embed="rId2">
              <a:alphaModFix amt="70000"/>
              <a:extLst>
                <a:ext uri="{28A0092B-C50C-407E-A947-70E740481C1C}">
                  <a14:useLocalDpi xmlns:a14="http://schemas.microsoft.com/office/drawing/2010/main" val="0"/>
                </a:ext>
              </a:extLst>
            </a:blip>
            <a:srcRect/>
            <a:stretch>
              <a:fillRect/>
            </a:stretch>
          </a:blipFill>
        </p:spPr>
        <p:txBody>
          <a:bodyPr vert="horz" lIns="91440" tIns="45720" rIns="91440" bIns="45720" rtlCol="1">
            <a:normAutofit/>
          </a:bodyPr>
          <a:lstStyle>
            <a:lvl1pPr algn="r" rtl="1">
              <a:defRPr lang="en-US"/>
            </a:lvl1pPr>
          </a:lstStyle>
          <a:p>
            <a:pPr lvl="0" rtl="1"/>
            <a:r>
              <a:rPr lang="ar"/>
              <a:t>انقر فوق الأيقونة لإضافة صورة</a:t>
            </a:r>
          </a:p>
        </p:txBody>
      </p:sp>
      <p:sp>
        <p:nvSpPr>
          <p:cNvPr id="15" name="عنصر نائب للصورة 13">
            <a:extLst>
              <a:ext uri="{FF2B5EF4-FFF2-40B4-BE49-F238E27FC236}">
                <a16:creationId xmlns:a16="http://schemas.microsoft.com/office/drawing/2014/main" id="{7A4CD5C1-08C3-FFD4-3750-5118BD595B58}"/>
              </a:ext>
            </a:extLst>
          </p:cNvPr>
          <p:cNvSpPr>
            <a:spLocks noGrp="1"/>
          </p:cNvSpPr>
          <p:nvPr>
            <p:ph type="pic" sz="quarter" idx="14"/>
          </p:nvPr>
        </p:nvSpPr>
        <p:spPr>
          <a:xfrm flipH="1">
            <a:off x="6096004" y="-14068"/>
            <a:ext cx="4081889" cy="4776568"/>
          </a:xfrm>
          <a:blipFill dpi="0" rotWithShape="1">
            <a:blip r:embed="rId2">
              <a:alphaModFix amt="70000"/>
              <a:extLst>
                <a:ext uri="{28A0092B-C50C-407E-A947-70E740481C1C}">
                  <a14:useLocalDpi xmlns:a14="http://schemas.microsoft.com/office/drawing/2010/main" val="0"/>
                </a:ext>
              </a:extLst>
            </a:blip>
            <a:srcRect/>
            <a:stretch>
              <a:fillRect/>
            </a:stretch>
          </a:blipFill>
        </p:spPr>
        <p:txBody>
          <a:bodyPr rtlCol="1"/>
          <a:lstStyle>
            <a:lvl1pPr rtl="1">
              <a:defRPr/>
            </a:lvl1pPr>
          </a:lstStyle>
          <a:p>
            <a:pPr rtl="1"/>
            <a:r>
              <a:rPr lang="ar"/>
              <a:t>انقر فوق الأيقونة لإضافة صورة</a:t>
            </a:r>
          </a:p>
        </p:txBody>
      </p:sp>
      <p:sp>
        <p:nvSpPr>
          <p:cNvPr id="21" name="عنصر نائب للصورة 13">
            <a:extLst>
              <a:ext uri="{FF2B5EF4-FFF2-40B4-BE49-F238E27FC236}">
                <a16:creationId xmlns:a16="http://schemas.microsoft.com/office/drawing/2014/main" id="{7602ECA3-A6A7-A875-18FE-E3C4A0E589CA}"/>
              </a:ext>
            </a:extLst>
          </p:cNvPr>
          <p:cNvSpPr>
            <a:spLocks noGrp="1"/>
          </p:cNvSpPr>
          <p:nvPr>
            <p:ph type="pic" sz="quarter" idx="16"/>
          </p:nvPr>
        </p:nvSpPr>
        <p:spPr>
          <a:xfrm flipH="1">
            <a:off x="10216384" y="2405123"/>
            <a:ext cx="1981199" cy="2357377"/>
          </a:xfrm>
          <a:blipFill dpi="0" rotWithShape="1">
            <a:blip r:embed="rId2">
              <a:alphaModFix amt="70000"/>
              <a:extLst>
                <a:ext uri="{28A0092B-C50C-407E-A947-70E740481C1C}">
                  <a14:useLocalDpi xmlns:a14="http://schemas.microsoft.com/office/drawing/2010/main" val="0"/>
                </a:ext>
              </a:extLst>
            </a:blip>
            <a:srcRect/>
            <a:stretch>
              <a:fillRect/>
            </a:stretch>
          </a:blipFill>
        </p:spPr>
        <p:txBody>
          <a:bodyPr vert="horz" lIns="91440" tIns="45720" rIns="91440" bIns="45720" rtlCol="1">
            <a:normAutofit/>
          </a:bodyPr>
          <a:lstStyle>
            <a:lvl1pPr algn="r" rtl="1">
              <a:defRPr lang="en-US"/>
            </a:lvl1pPr>
          </a:lstStyle>
          <a:p>
            <a:pPr lvl="0" rtl="1"/>
            <a:r>
              <a:rPr lang="ar"/>
              <a:t>انقر فوق الأيقونة لإضافة صورة</a:t>
            </a:r>
          </a:p>
        </p:txBody>
      </p:sp>
      <p:sp>
        <p:nvSpPr>
          <p:cNvPr id="4" name="عنصر نائب للتاريخ 3">
            <a:extLst>
              <a:ext uri="{FF2B5EF4-FFF2-40B4-BE49-F238E27FC236}">
                <a16:creationId xmlns:a16="http://schemas.microsoft.com/office/drawing/2014/main" id="{7727357F-46A1-493A-A5E4-1D7FAE5B9960}"/>
              </a:ext>
            </a:extLst>
          </p:cNvPr>
          <p:cNvSpPr>
            <a:spLocks noGrp="1"/>
          </p:cNvSpPr>
          <p:nvPr>
            <p:ph type="dt" sz="half" idx="10"/>
          </p:nvPr>
        </p:nvSpPr>
        <p:spPr>
          <a:xfrm flipH="1">
            <a:off x="8560526" y="6453002"/>
            <a:ext cx="3494314" cy="365125"/>
          </a:xfrm>
        </p:spPr>
        <p:txBody>
          <a:bodyPr rtlCol="1"/>
          <a:lstStyle>
            <a:lvl1pPr rtl="1">
              <a:defRPr/>
            </a:lvl1pPr>
          </a:lstStyle>
          <a:p>
            <a:fld id="{09E58DE0-2D5A-4C5D-BB9F-60B17AEDD2D8}" type="datetimeFigureOut">
              <a:rPr lang="en-US" smtClean="0"/>
              <a:pPr/>
              <a:t>11/16/2025</a:t>
            </a:fld>
            <a:endParaRPr lang="en-US"/>
          </a:p>
        </p:txBody>
      </p:sp>
      <p:sp>
        <p:nvSpPr>
          <p:cNvPr id="5" name="عنصر نائب للتذييل 4">
            <a:extLst>
              <a:ext uri="{FF2B5EF4-FFF2-40B4-BE49-F238E27FC236}">
                <a16:creationId xmlns:a16="http://schemas.microsoft.com/office/drawing/2014/main" id="{C57277BC-26F9-4B14-A2DC-C7575C5A6393}"/>
              </a:ext>
            </a:extLst>
          </p:cNvPr>
          <p:cNvSpPr>
            <a:spLocks noGrp="1"/>
          </p:cNvSpPr>
          <p:nvPr>
            <p:ph type="ftr" sz="quarter" idx="11"/>
          </p:nvPr>
        </p:nvSpPr>
        <p:spPr>
          <a:xfrm flipH="1">
            <a:off x="510074" y="6453002"/>
            <a:ext cx="2805405" cy="365125"/>
          </a:xfrm>
        </p:spPr>
        <p:txBody>
          <a:bodyPr rtlCol="1"/>
          <a:lstStyle>
            <a:lvl1pPr rtl="1">
              <a:defRPr/>
            </a:lvl1pPr>
          </a:lstStyle>
          <a:p>
            <a:endParaRPr lang="en-US"/>
          </a:p>
        </p:txBody>
      </p:sp>
      <p:sp>
        <p:nvSpPr>
          <p:cNvPr id="6" name="عنصر نائب لرقم الشريحة 5">
            <a:extLst>
              <a:ext uri="{FF2B5EF4-FFF2-40B4-BE49-F238E27FC236}">
                <a16:creationId xmlns:a16="http://schemas.microsoft.com/office/drawing/2014/main" id="{107BC3FF-EE25-45FB-A7A8-AAA522F70748}"/>
              </a:ext>
            </a:extLst>
          </p:cNvPr>
          <p:cNvSpPr>
            <a:spLocks noGrp="1"/>
          </p:cNvSpPr>
          <p:nvPr>
            <p:ph type="sldNum" sz="quarter" idx="12"/>
          </p:nvPr>
        </p:nvSpPr>
        <p:spPr>
          <a:xfrm flipH="1">
            <a:off x="130631" y="6453002"/>
            <a:ext cx="429207" cy="365125"/>
          </a:xfrm>
        </p:spPr>
        <p:txBody>
          <a:bodyPr rtlCol="1"/>
          <a:lstStyle>
            <a:lvl1pPr rtl="1">
              <a:defRPr/>
            </a:lvl1pPr>
          </a:lstStyle>
          <a:p>
            <a:fld id="{B37E107C-2248-4498-B52C-AA96C672919A}" type="slidenum">
              <a:rPr lang="en-US" smtClean="0"/>
              <a:pPr/>
              <a:t>‹#›</a:t>
            </a:fld>
            <a:endParaRPr lang="en-US"/>
          </a:p>
        </p:txBody>
      </p:sp>
      <p:sp>
        <p:nvSpPr>
          <p:cNvPr id="3" name="عنصر نائب للمحتوى 2">
            <a:extLst>
              <a:ext uri="{FF2B5EF4-FFF2-40B4-BE49-F238E27FC236}">
                <a16:creationId xmlns:a16="http://schemas.microsoft.com/office/drawing/2014/main" id="{88C81FA8-039D-4BAF-8AAB-7B6616AFEEC6}"/>
              </a:ext>
            </a:extLst>
          </p:cNvPr>
          <p:cNvSpPr>
            <a:spLocks noGrp="1"/>
          </p:cNvSpPr>
          <p:nvPr>
            <p:ph idx="1"/>
          </p:nvPr>
        </p:nvSpPr>
        <p:spPr>
          <a:xfrm flipH="1">
            <a:off x="914400" y="2874837"/>
            <a:ext cx="4157958" cy="3068763"/>
          </a:xfrm>
        </p:spPr>
        <p:txBody>
          <a:bodyPr rtlCol="1"/>
          <a:lstStyle>
            <a:lvl1pPr marL="0" indent="0" algn="r" rtl="1">
              <a:buNone/>
              <a:defRPr/>
            </a:lvl1pPr>
            <a:lvl2pPr marL="228600" indent="0" algn="r" rtl="1">
              <a:buNone/>
              <a:defRPr/>
            </a:lvl2pPr>
            <a:lvl3pPr marL="457200" indent="0" algn="r" rtl="1">
              <a:buNone/>
              <a:defRPr/>
            </a:lvl3pPr>
            <a:lvl4pPr marL="685800" indent="0" algn="r" rtl="1">
              <a:buNone/>
              <a:defRPr/>
            </a:lvl4pPr>
            <a:lvl5pPr marL="914400" indent="0" algn="r" rtl="1">
              <a:buNone/>
              <a:defRPr/>
            </a:lvl5pPr>
          </a:lstStyle>
          <a:p>
            <a:pPr lvl="0" rtl="1"/>
            <a:r>
              <a:rPr lang="ar"/>
              <a:t>انقر لتحرير أنماط النص الرئيسي</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p>
        </p:txBody>
      </p:sp>
      <p:sp>
        <p:nvSpPr>
          <p:cNvPr id="2" name="العنوان 1">
            <a:extLst>
              <a:ext uri="{FF2B5EF4-FFF2-40B4-BE49-F238E27FC236}">
                <a16:creationId xmlns:a16="http://schemas.microsoft.com/office/drawing/2014/main" id="{9B0FF197-4D72-4945-8068-57D52018E6C9}"/>
              </a:ext>
            </a:extLst>
          </p:cNvPr>
          <p:cNvSpPr>
            <a:spLocks noGrp="1"/>
          </p:cNvSpPr>
          <p:nvPr>
            <p:ph type="title"/>
          </p:nvPr>
        </p:nvSpPr>
        <p:spPr>
          <a:xfrm flipH="1">
            <a:off x="914400" y="664670"/>
            <a:ext cx="5978925" cy="1700765"/>
          </a:xfrm>
        </p:spPr>
        <p:txBody>
          <a:bodyPr rtlCol="1">
            <a:normAutofit/>
          </a:bodyPr>
          <a:lstStyle>
            <a:lvl1pPr algn="r" rtl="1">
              <a:defRPr sz="4000">
                <a:solidFill>
                  <a:schemeClr val="bg1"/>
                </a:solidFill>
                <a:highlight>
                  <a:srgbClr val="000000"/>
                </a:highlight>
              </a:defRPr>
            </a:lvl1pPr>
          </a:lstStyle>
          <a:p>
            <a:pPr rtl="1"/>
            <a:r>
              <a:rPr lang="ar"/>
              <a:t>انقر لتحرير نمط العنوان الرئيسي</a:t>
            </a:r>
            <a:endParaRPr lang="en-US"/>
          </a:p>
        </p:txBody>
      </p:sp>
    </p:spTree>
    <p:extLst>
      <p:ext uri="{BB962C8B-B14F-4D97-AF65-F5344CB8AC3E}">
        <p14:creationId xmlns:p14="http://schemas.microsoft.com/office/powerpoint/2010/main" val="37951301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تخطيط ثلاث صور 2">
    <p:spTree>
      <p:nvGrpSpPr>
        <p:cNvPr id="1" name=""/>
        <p:cNvGrpSpPr/>
        <p:nvPr/>
      </p:nvGrpSpPr>
      <p:grpSpPr>
        <a:xfrm>
          <a:off x="0" y="0"/>
          <a:ext cx="0" cy="0"/>
          <a:chOff x="0" y="0"/>
          <a:chExt cx="0" cy="0"/>
        </a:xfrm>
      </p:grpSpPr>
      <p:sp>
        <p:nvSpPr>
          <p:cNvPr id="14" name="عنصر نائب للصورة 13">
            <a:extLst>
              <a:ext uri="{FF2B5EF4-FFF2-40B4-BE49-F238E27FC236}">
                <a16:creationId xmlns:a16="http://schemas.microsoft.com/office/drawing/2014/main" id="{C862F182-2E5E-6FE9-60FC-DE6FE1129C8D}"/>
              </a:ext>
            </a:extLst>
          </p:cNvPr>
          <p:cNvSpPr>
            <a:spLocks noGrp="1"/>
          </p:cNvSpPr>
          <p:nvPr>
            <p:ph type="pic" sz="quarter" idx="13"/>
          </p:nvPr>
        </p:nvSpPr>
        <p:spPr>
          <a:xfrm flipH="1">
            <a:off x="5431526" y="0"/>
            <a:ext cx="2683775" cy="2836282"/>
          </a:xfrm>
          <a:blipFill>
            <a:blip r:embed="rId2">
              <a:alphaModFix amt="70000"/>
              <a:extLst>
                <a:ext uri="{28A0092B-C50C-407E-A947-70E740481C1C}">
                  <a14:useLocalDpi xmlns:a14="http://schemas.microsoft.com/office/drawing/2010/main" val="0"/>
                </a:ext>
              </a:extLst>
            </a:blip>
            <a:stretch>
              <a:fillRect/>
            </a:stretch>
          </a:blipFill>
        </p:spPr>
        <p:txBody>
          <a:bodyPr vert="horz" lIns="91440" tIns="0" rIns="0" bIns="0" rtlCol="1">
            <a:noAutofit/>
          </a:bodyPr>
          <a:lstStyle>
            <a:lvl1pPr algn="r" rtl="1">
              <a:defRPr lang="en-US" sz="2400" b="0" i="0"/>
            </a:lvl1pPr>
          </a:lstStyle>
          <a:p>
            <a:pPr marL="0" lvl="0" indent="0" rtl="1">
              <a:lnSpc>
                <a:spcPct val="150000"/>
              </a:lnSpc>
              <a:buFontTx/>
              <a:buNone/>
            </a:pPr>
            <a:r>
              <a:rPr lang="ar"/>
              <a:t>انقر فوق الأيقونة لإضافة صورة</a:t>
            </a:r>
          </a:p>
        </p:txBody>
      </p:sp>
      <p:sp>
        <p:nvSpPr>
          <p:cNvPr id="15" name="عنصر نائب للصورة 13">
            <a:extLst>
              <a:ext uri="{FF2B5EF4-FFF2-40B4-BE49-F238E27FC236}">
                <a16:creationId xmlns:a16="http://schemas.microsoft.com/office/drawing/2014/main" id="{7A4CD5C1-08C3-FFD4-3750-5118BD595B58}"/>
              </a:ext>
            </a:extLst>
          </p:cNvPr>
          <p:cNvSpPr>
            <a:spLocks noGrp="1"/>
          </p:cNvSpPr>
          <p:nvPr>
            <p:ph type="pic" sz="quarter" idx="14"/>
          </p:nvPr>
        </p:nvSpPr>
        <p:spPr>
          <a:xfrm flipH="1">
            <a:off x="2715151" y="0"/>
            <a:ext cx="2683775" cy="2836282"/>
          </a:xfrm>
          <a:blipFill>
            <a:blip r:embed="rId2">
              <a:alphaModFix amt="70000"/>
              <a:extLst>
                <a:ext uri="{28A0092B-C50C-407E-A947-70E740481C1C}">
                  <a14:useLocalDpi xmlns:a14="http://schemas.microsoft.com/office/drawing/2010/main" val="0"/>
                </a:ext>
              </a:extLst>
            </a:blip>
            <a:stretch>
              <a:fillRect/>
            </a:stretch>
          </a:blipFill>
        </p:spPr>
        <p:txBody>
          <a:bodyPr vert="horz" lIns="91440" tIns="0" rIns="0" bIns="0" rtlCol="1">
            <a:noAutofit/>
          </a:bodyPr>
          <a:lstStyle>
            <a:lvl1pPr algn="r" rtl="1">
              <a:defRPr lang="en-US" sz="2400" b="0" i="0"/>
            </a:lvl1pPr>
          </a:lstStyle>
          <a:p>
            <a:pPr marL="0" lvl="0" indent="0" rtl="1">
              <a:lnSpc>
                <a:spcPct val="150000"/>
              </a:lnSpc>
              <a:buFontTx/>
              <a:buNone/>
            </a:pPr>
            <a:r>
              <a:rPr lang="ar"/>
              <a:t>انقر فوق الأيقونة لإضافة صورة</a:t>
            </a:r>
          </a:p>
        </p:txBody>
      </p:sp>
      <p:sp>
        <p:nvSpPr>
          <p:cNvPr id="12" name="عنصر نائب للصورة 13">
            <a:extLst>
              <a:ext uri="{FF2B5EF4-FFF2-40B4-BE49-F238E27FC236}">
                <a16:creationId xmlns:a16="http://schemas.microsoft.com/office/drawing/2014/main" id="{846440B9-87D8-A71E-771E-6771EF88B865}"/>
              </a:ext>
            </a:extLst>
          </p:cNvPr>
          <p:cNvSpPr>
            <a:spLocks noGrp="1"/>
          </p:cNvSpPr>
          <p:nvPr>
            <p:ph type="pic" sz="quarter" idx="16"/>
          </p:nvPr>
        </p:nvSpPr>
        <p:spPr>
          <a:xfrm flipH="1">
            <a:off x="0" y="0"/>
            <a:ext cx="2685051" cy="2836282"/>
          </a:xfrm>
          <a:blipFill>
            <a:blip r:embed="rId2">
              <a:alphaModFix amt="70000"/>
              <a:extLst>
                <a:ext uri="{28A0092B-C50C-407E-A947-70E740481C1C}">
                  <a14:useLocalDpi xmlns:a14="http://schemas.microsoft.com/office/drawing/2010/main" val="0"/>
                </a:ext>
              </a:extLst>
            </a:blip>
            <a:stretch>
              <a:fillRect/>
            </a:stretch>
          </a:blipFill>
        </p:spPr>
        <p:txBody>
          <a:bodyPr vert="horz" lIns="91440" tIns="0" rIns="0" bIns="0" rtlCol="1">
            <a:noAutofit/>
          </a:bodyPr>
          <a:lstStyle>
            <a:lvl1pPr algn="r" rtl="1">
              <a:defRPr lang="en-US" sz="2400" b="0" i="0"/>
            </a:lvl1pPr>
          </a:lstStyle>
          <a:p>
            <a:pPr marL="0" lvl="0" indent="0" rtl="1">
              <a:lnSpc>
                <a:spcPct val="150000"/>
              </a:lnSpc>
              <a:buFontTx/>
              <a:buNone/>
            </a:pPr>
            <a:r>
              <a:rPr lang="ar"/>
              <a:t>انقر فوق الأيقونة لإضافة صورة</a:t>
            </a:r>
          </a:p>
        </p:txBody>
      </p:sp>
      <p:sp>
        <p:nvSpPr>
          <p:cNvPr id="4" name="عنصر نائب للتاريخ 3">
            <a:extLst>
              <a:ext uri="{FF2B5EF4-FFF2-40B4-BE49-F238E27FC236}">
                <a16:creationId xmlns:a16="http://schemas.microsoft.com/office/drawing/2014/main" id="{7727357F-46A1-493A-A5E4-1D7FAE5B9960}"/>
              </a:ext>
            </a:extLst>
          </p:cNvPr>
          <p:cNvSpPr>
            <a:spLocks noGrp="1"/>
          </p:cNvSpPr>
          <p:nvPr>
            <p:ph type="dt" sz="half" idx="10"/>
          </p:nvPr>
        </p:nvSpPr>
        <p:spPr>
          <a:xfrm flipH="1">
            <a:off x="8560526" y="6453002"/>
            <a:ext cx="3494314" cy="365125"/>
          </a:xfrm>
        </p:spPr>
        <p:txBody>
          <a:bodyPr rtlCol="1"/>
          <a:lstStyle>
            <a:lvl1pPr rtl="1">
              <a:defRPr/>
            </a:lvl1pPr>
          </a:lstStyle>
          <a:p>
            <a:fld id="{09E58DE0-2D5A-4C5D-BB9F-60B17AEDD2D8}" type="datetimeFigureOut">
              <a:rPr lang="en-US" smtClean="0"/>
              <a:pPr/>
              <a:t>11/16/2025</a:t>
            </a:fld>
            <a:endParaRPr lang="en-US"/>
          </a:p>
        </p:txBody>
      </p:sp>
      <p:sp>
        <p:nvSpPr>
          <p:cNvPr id="5" name="عنصر نائب للتذييل 4">
            <a:extLst>
              <a:ext uri="{FF2B5EF4-FFF2-40B4-BE49-F238E27FC236}">
                <a16:creationId xmlns:a16="http://schemas.microsoft.com/office/drawing/2014/main" id="{C57277BC-26F9-4B14-A2DC-C7575C5A6393}"/>
              </a:ext>
            </a:extLst>
          </p:cNvPr>
          <p:cNvSpPr>
            <a:spLocks noGrp="1"/>
          </p:cNvSpPr>
          <p:nvPr>
            <p:ph type="ftr" sz="quarter" idx="11"/>
          </p:nvPr>
        </p:nvSpPr>
        <p:spPr>
          <a:xfrm flipH="1">
            <a:off x="510074" y="6453002"/>
            <a:ext cx="2805405" cy="365125"/>
          </a:xfrm>
        </p:spPr>
        <p:txBody>
          <a:bodyPr rtlCol="1"/>
          <a:lstStyle>
            <a:lvl1pPr rtl="1">
              <a:defRPr/>
            </a:lvl1pPr>
          </a:lstStyle>
          <a:p>
            <a:endParaRPr lang="en-US"/>
          </a:p>
        </p:txBody>
      </p:sp>
      <p:sp>
        <p:nvSpPr>
          <p:cNvPr id="6" name="عنصر نائب لرقم الشريحة 5">
            <a:extLst>
              <a:ext uri="{FF2B5EF4-FFF2-40B4-BE49-F238E27FC236}">
                <a16:creationId xmlns:a16="http://schemas.microsoft.com/office/drawing/2014/main" id="{107BC3FF-EE25-45FB-A7A8-AAA522F70748}"/>
              </a:ext>
            </a:extLst>
          </p:cNvPr>
          <p:cNvSpPr>
            <a:spLocks noGrp="1"/>
          </p:cNvSpPr>
          <p:nvPr>
            <p:ph type="sldNum" sz="quarter" idx="12"/>
          </p:nvPr>
        </p:nvSpPr>
        <p:spPr>
          <a:xfrm flipH="1">
            <a:off x="130631" y="6453002"/>
            <a:ext cx="429207" cy="365125"/>
          </a:xfrm>
        </p:spPr>
        <p:txBody>
          <a:bodyPr rtlCol="1"/>
          <a:lstStyle>
            <a:lvl1pPr rtl="1">
              <a:defRPr/>
            </a:lvl1pPr>
          </a:lstStyle>
          <a:p>
            <a:fld id="{B37E107C-2248-4498-B52C-AA96C672919A}" type="slidenum">
              <a:rPr lang="en-US" smtClean="0"/>
              <a:pPr/>
              <a:t>‹#›</a:t>
            </a:fld>
            <a:endParaRPr lang="en-US"/>
          </a:p>
        </p:txBody>
      </p:sp>
      <p:sp>
        <p:nvSpPr>
          <p:cNvPr id="3" name="عنصر نائب للمحتوى 2">
            <a:extLst>
              <a:ext uri="{FF2B5EF4-FFF2-40B4-BE49-F238E27FC236}">
                <a16:creationId xmlns:a16="http://schemas.microsoft.com/office/drawing/2014/main" id="{88C81FA8-039D-4BAF-8AAB-7B6616AFEEC6}"/>
              </a:ext>
            </a:extLst>
          </p:cNvPr>
          <p:cNvSpPr>
            <a:spLocks noGrp="1"/>
          </p:cNvSpPr>
          <p:nvPr>
            <p:ph idx="1"/>
          </p:nvPr>
        </p:nvSpPr>
        <p:spPr>
          <a:xfrm flipH="1">
            <a:off x="2035724" y="3429000"/>
            <a:ext cx="6079577" cy="2781300"/>
          </a:xfrm>
        </p:spPr>
        <p:txBody>
          <a:bodyPr rtlCol="1"/>
          <a:lstStyle>
            <a:lvl1pPr rtl="1">
              <a:defRPr/>
            </a:lvl1pPr>
            <a:lvl2pPr rtl="1">
              <a:defRPr/>
            </a:lvl2pPr>
            <a:lvl3pPr rtl="1">
              <a:defRPr/>
            </a:lvl3pPr>
            <a:lvl4pPr rtl="1">
              <a:defRPr/>
            </a:lvl4pPr>
            <a:lvl5pPr rtl="1">
              <a:defRPr/>
            </a:lvl5pPr>
          </a:lstStyle>
          <a:p>
            <a:pPr lvl="0" rtl="1"/>
            <a:r>
              <a:rPr lang="ar"/>
              <a:t>انقر لتحرير أنماط النص الرئيسي</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p>
        </p:txBody>
      </p:sp>
      <p:sp>
        <p:nvSpPr>
          <p:cNvPr id="2" name="العنوان 1">
            <a:extLst>
              <a:ext uri="{FF2B5EF4-FFF2-40B4-BE49-F238E27FC236}">
                <a16:creationId xmlns:a16="http://schemas.microsoft.com/office/drawing/2014/main" id="{9B0FF197-4D72-4945-8068-57D52018E6C9}"/>
              </a:ext>
            </a:extLst>
          </p:cNvPr>
          <p:cNvSpPr>
            <a:spLocks noGrp="1"/>
          </p:cNvSpPr>
          <p:nvPr>
            <p:ph type="title"/>
          </p:nvPr>
        </p:nvSpPr>
        <p:spPr>
          <a:xfrm flipH="1">
            <a:off x="6699701" y="647700"/>
            <a:ext cx="4839928" cy="1880755"/>
          </a:xfrm>
        </p:spPr>
        <p:txBody>
          <a:bodyPr rtlCol="1">
            <a:noAutofit/>
          </a:bodyPr>
          <a:lstStyle>
            <a:lvl1pPr algn="r" rtl="1">
              <a:defRPr sz="4000">
                <a:solidFill>
                  <a:schemeClr val="bg1"/>
                </a:solidFill>
                <a:highlight>
                  <a:srgbClr val="000000"/>
                </a:highlight>
              </a:defRPr>
            </a:lvl1pPr>
          </a:lstStyle>
          <a:p>
            <a:pPr rtl="1"/>
            <a:r>
              <a:rPr lang="ar"/>
              <a:t>انقر لتحرير نمط العنوان الرئيسي</a:t>
            </a:r>
            <a:endParaRPr lang="en-US"/>
          </a:p>
        </p:txBody>
      </p:sp>
    </p:spTree>
    <p:extLst>
      <p:ext uri="{BB962C8B-B14F-4D97-AF65-F5344CB8AC3E}">
        <p14:creationId xmlns:p14="http://schemas.microsoft.com/office/powerpoint/2010/main" val="18243091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تخطيط ثلاث صور 3">
    <p:bg>
      <p:bgPr>
        <a:solidFill>
          <a:schemeClr val="bg1"/>
        </a:solidFill>
        <a:effectLst/>
      </p:bgPr>
    </p:bg>
    <p:spTree>
      <p:nvGrpSpPr>
        <p:cNvPr id="1" name=""/>
        <p:cNvGrpSpPr/>
        <p:nvPr/>
      </p:nvGrpSpPr>
      <p:grpSpPr>
        <a:xfrm>
          <a:off x="0" y="0"/>
          <a:ext cx="0" cy="0"/>
          <a:chOff x="0" y="0"/>
          <a:chExt cx="0" cy="0"/>
        </a:xfrm>
      </p:grpSpPr>
      <p:sp>
        <p:nvSpPr>
          <p:cNvPr id="15" name="عنصر نائب للصورة 12">
            <a:extLst>
              <a:ext uri="{FF2B5EF4-FFF2-40B4-BE49-F238E27FC236}">
                <a16:creationId xmlns:a16="http://schemas.microsoft.com/office/drawing/2014/main" id="{2373D9BC-90A4-4F94-BD50-9CCB055EE805}"/>
              </a:ext>
            </a:extLst>
          </p:cNvPr>
          <p:cNvSpPr>
            <a:spLocks noGrp="1"/>
          </p:cNvSpPr>
          <p:nvPr>
            <p:ph type="pic" sz="quarter" idx="16"/>
          </p:nvPr>
        </p:nvSpPr>
        <p:spPr>
          <a:xfrm flipH="1">
            <a:off x="0" y="3459747"/>
            <a:ext cx="4003378" cy="3398253"/>
          </a:xfrm>
          <a:blipFill>
            <a:blip r:embed="rId2">
              <a:alphaModFix amt="70000"/>
              <a:extLst>
                <a:ext uri="{28A0092B-C50C-407E-A947-70E740481C1C}">
                  <a14:useLocalDpi xmlns:a14="http://schemas.microsoft.com/office/drawing/2010/main" val="0"/>
                </a:ext>
              </a:extLst>
            </a:blip>
            <a:stretch>
              <a:fillRect/>
            </a:stretch>
          </a:blipFill>
        </p:spPr>
        <p:txBody>
          <a:bodyPr vert="horz" lIns="91440" tIns="0" rIns="0" bIns="0" rtlCol="1">
            <a:noAutofit/>
          </a:bodyPr>
          <a:lstStyle>
            <a:lvl1pPr algn="r" rtl="1">
              <a:defRPr lang="en-US" sz="2400" b="0" i="0"/>
            </a:lvl1pPr>
          </a:lstStyle>
          <a:p>
            <a:pPr marL="0" lvl="0" indent="0" rtl="1">
              <a:lnSpc>
                <a:spcPct val="150000"/>
              </a:lnSpc>
              <a:buFontTx/>
              <a:buNone/>
            </a:pPr>
            <a:r>
              <a:rPr lang="ar"/>
              <a:t>انقر فوق الأيقونة لإضافة صورة</a:t>
            </a:r>
          </a:p>
        </p:txBody>
      </p:sp>
      <p:sp>
        <p:nvSpPr>
          <p:cNvPr id="14" name="عنصر نائب للصورة 12">
            <a:extLst>
              <a:ext uri="{FF2B5EF4-FFF2-40B4-BE49-F238E27FC236}">
                <a16:creationId xmlns:a16="http://schemas.microsoft.com/office/drawing/2014/main" id="{1C768CD2-5235-9975-0B69-EDC3C9DA66EF}"/>
              </a:ext>
            </a:extLst>
          </p:cNvPr>
          <p:cNvSpPr>
            <a:spLocks noGrp="1"/>
          </p:cNvSpPr>
          <p:nvPr>
            <p:ph type="pic" sz="quarter" idx="15"/>
          </p:nvPr>
        </p:nvSpPr>
        <p:spPr>
          <a:xfrm flipH="1">
            <a:off x="0" y="0"/>
            <a:ext cx="4003378" cy="3398253"/>
          </a:xfrm>
          <a:blipFill>
            <a:blip r:embed="rId2">
              <a:alphaModFix amt="70000"/>
              <a:extLst>
                <a:ext uri="{28A0092B-C50C-407E-A947-70E740481C1C}">
                  <a14:useLocalDpi xmlns:a14="http://schemas.microsoft.com/office/drawing/2010/main" val="0"/>
                </a:ext>
              </a:extLst>
            </a:blip>
            <a:stretch>
              <a:fillRect/>
            </a:stretch>
          </a:blipFill>
        </p:spPr>
        <p:txBody>
          <a:bodyPr vert="horz" lIns="91440" tIns="0" rIns="0" bIns="0" rtlCol="1">
            <a:noAutofit/>
          </a:bodyPr>
          <a:lstStyle>
            <a:lvl1pPr algn="r" rtl="1">
              <a:defRPr lang="en-US" sz="2400" b="0" i="0"/>
            </a:lvl1pPr>
          </a:lstStyle>
          <a:p>
            <a:pPr marL="0" lvl="0" indent="0" rtl="1">
              <a:lnSpc>
                <a:spcPct val="150000"/>
              </a:lnSpc>
              <a:buFontTx/>
              <a:buNone/>
            </a:pPr>
            <a:r>
              <a:rPr lang="ar"/>
              <a:t>انقر فوق الأيقونة لإضافة صورة</a:t>
            </a:r>
          </a:p>
        </p:txBody>
      </p:sp>
      <p:sp>
        <p:nvSpPr>
          <p:cNvPr id="13" name="عنصر نائب للصورة 12">
            <a:extLst>
              <a:ext uri="{FF2B5EF4-FFF2-40B4-BE49-F238E27FC236}">
                <a16:creationId xmlns:a16="http://schemas.microsoft.com/office/drawing/2014/main" id="{E665258A-9629-D734-D3AE-AF4576FA5532}"/>
              </a:ext>
            </a:extLst>
          </p:cNvPr>
          <p:cNvSpPr>
            <a:spLocks noGrp="1"/>
          </p:cNvSpPr>
          <p:nvPr>
            <p:ph type="pic" sz="quarter" idx="14"/>
          </p:nvPr>
        </p:nvSpPr>
        <p:spPr>
          <a:xfrm flipH="1">
            <a:off x="4065587" y="-8201"/>
            <a:ext cx="8126413" cy="6866201"/>
          </a:xfrm>
          <a:blipFill>
            <a:blip r:embed="rId2">
              <a:alphaModFix amt="70000"/>
              <a:extLst>
                <a:ext uri="{28A0092B-C50C-407E-A947-70E740481C1C}">
                  <a14:useLocalDpi xmlns:a14="http://schemas.microsoft.com/office/drawing/2010/main" val="0"/>
                </a:ext>
              </a:extLst>
            </a:blip>
            <a:stretch>
              <a:fillRect/>
            </a:stretch>
          </a:blipFill>
        </p:spPr>
        <p:txBody>
          <a:bodyPr vert="horz" lIns="91440" tIns="0" rIns="0" bIns="0" rtlCol="1">
            <a:noAutofit/>
          </a:bodyPr>
          <a:lstStyle>
            <a:lvl1pPr algn="r" rtl="1">
              <a:defRPr lang="en-US" sz="2400" b="0" i="0" dirty="0"/>
            </a:lvl1pPr>
          </a:lstStyle>
          <a:p>
            <a:pPr marL="0" lvl="0" indent="0" rtl="1">
              <a:lnSpc>
                <a:spcPct val="150000"/>
              </a:lnSpc>
              <a:buFontTx/>
              <a:buNone/>
            </a:pPr>
            <a:r>
              <a:rPr lang="ar"/>
              <a:t>انقر فوق الأيقونة لإضافة صورة</a:t>
            </a:r>
            <a:endParaRPr lang="en-US"/>
          </a:p>
        </p:txBody>
      </p:sp>
      <p:sp>
        <p:nvSpPr>
          <p:cNvPr id="4" name="عنصر نائب للتاريخ 3">
            <a:extLst>
              <a:ext uri="{FF2B5EF4-FFF2-40B4-BE49-F238E27FC236}">
                <a16:creationId xmlns:a16="http://schemas.microsoft.com/office/drawing/2014/main" id="{7727357F-46A1-493A-A5E4-1D7FAE5B9960}"/>
              </a:ext>
            </a:extLst>
          </p:cNvPr>
          <p:cNvSpPr>
            <a:spLocks noGrp="1"/>
          </p:cNvSpPr>
          <p:nvPr>
            <p:ph type="dt" sz="half" idx="10"/>
          </p:nvPr>
        </p:nvSpPr>
        <p:spPr>
          <a:xfrm flipH="1">
            <a:off x="8560526" y="6453002"/>
            <a:ext cx="3494314" cy="365125"/>
          </a:xfrm>
        </p:spPr>
        <p:txBody>
          <a:bodyPr rtlCol="1"/>
          <a:lstStyle>
            <a:lvl1pPr algn="r" rtl="1">
              <a:defRPr>
                <a:solidFill>
                  <a:schemeClr val="bg1"/>
                </a:solidFill>
              </a:defRPr>
            </a:lvl1pPr>
          </a:lstStyle>
          <a:p>
            <a:fld id="{09E58DE0-2D5A-4C5D-BB9F-60B17AEDD2D8}" type="datetimeFigureOut">
              <a:rPr lang="en-US" smtClean="0"/>
              <a:pPr/>
              <a:t>11/16/2025</a:t>
            </a:fld>
            <a:endParaRPr lang="en-US"/>
          </a:p>
        </p:txBody>
      </p:sp>
      <p:sp>
        <p:nvSpPr>
          <p:cNvPr id="5" name="عنصر نائب للتذييل 4">
            <a:extLst>
              <a:ext uri="{FF2B5EF4-FFF2-40B4-BE49-F238E27FC236}">
                <a16:creationId xmlns:a16="http://schemas.microsoft.com/office/drawing/2014/main" id="{C57277BC-26F9-4B14-A2DC-C7575C5A6393}"/>
              </a:ext>
            </a:extLst>
          </p:cNvPr>
          <p:cNvSpPr>
            <a:spLocks noGrp="1"/>
          </p:cNvSpPr>
          <p:nvPr>
            <p:ph type="ftr" sz="quarter" idx="11"/>
          </p:nvPr>
        </p:nvSpPr>
        <p:spPr>
          <a:xfrm flipH="1">
            <a:off x="510074" y="6453002"/>
            <a:ext cx="2805405" cy="365125"/>
          </a:xfrm>
        </p:spPr>
        <p:txBody>
          <a:bodyPr rtlCol="1"/>
          <a:lstStyle>
            <a:lvl1pPr algn="r" rtl="1">
              <a:defRPr>
                <a:solidFill>
                  <a:schemeClr val="bg1"/>
                </a:solidFill>
              </a:defRPr>
            </a:lvl1pPr>
          </a:lstStyle>
          <a:p>
            <a:endParaRPr lang="en-US"/>
          </a:p>
        </p:txBody>
      </p:sp>
      <p:sp>
        <p:nvSpPr>
          <p:cNvPr id="6" name="عنصر نائب لرقم الشريحة 5">
            <a:extLst>
              <a:ext uri="{FF2B5EF4-FFF2-40B4-BE49-F238E27FC236}">
                <a16:creationId xmlns:a16="http://schemas.microsoft.com/office/drawing/2014/main" id="{107BC3FF-EE25-45FB-A7A8-AAA522F70748}"/>
              </a:ext>
            </a:extLst>
          </p:cNvPr>
          <p:cNvSpPr>
            <a:spLocks noGrp="1"/>
          </p:cNvSpPr>
          <p:nvPr>
            <p:ph type="sldNum" sz="quarter" idx="12"/>
          </p:nvPr>
        </p:nvSpPr>
        <p:spPr>
          <a:xfrm flipH="1">
            <a:off x="130631" y="6453002"/>
            <a:ext cx="429207" cy="365125"/>
          </a:xfrm>
        </p:spPr>
        <p:txBody>
          <a:bodyPr rtlCol="1"/>
          <a:lstStyle>
            <a:lvl1pPr algn="r" rtl="1">
              <a:defRPr>
                <a:solidFill>
                  <a:schemeClr val="bg1"/>
                </a:solidFill>
              </a:defRPr>
            </a:lvl1pPr>
          </a:lstStyle>
          <a:p>
            <a:fld id="{B37E107C-2248-4498-B52C-AA96C672919A}" type="slidenum">
              <a:rPr lang="en-US" smtClean="0"/>
              <a:pPr/>
              <a:t>‹#›</a:t>
            </a:fld>
            <a:endParaRPr lang="en-US"/>
          </a:p>
        </p:txBody>
      </p:sp>
      <p:sp>
        <p:nvSpPr>
          <p:cNvPr id="3" name="عنصر نائب للمحتوى 2">
            <a:extLst>
              <a:ext uri="{FF2B5EF4-FFF2-40B4-BE49-F238E27FC236}">
                <a16:creationId xmlns:a16="http://schemas.microsoft.com/office/drawing/2014/main" id="{88C81FA8-039D-4BAF-8AAB-7B6616AFEEC6}"/>
              </a:ext>
            </a:extLst>
          </p:cNvPr>
          <p:cNvSpPr>
            <a:spLocks noGrp="1"/>
          </p:cNvSpPr>
          <p:nvPr>
            <p:ph idx="1"/>
          </p:nvPr>
        </p:nvSpPr>
        <p:spPr>
          <a:xfrm flipH="1">
            <a:off x="8115300" y="5075225"/>
            <a:ext cx="3424329" cy="926020"/>
          </a:xfrm>
        </p:spPr>
        <p:txBody>
          <a:bodyPr rtlCol="1"/>
          <a:lstStyle>
            <a:lvl1pPr marL="0" indent="0" algn="r" rtl="1">
              <a:buNone/>
              <a:defRPr lang="en-US" sz="2000" kern="1200" dirty="0">
                <a:solidFill>
                  <a:srgbClr val="FFFFFF"/>
                </a:solidFill>
                <a:effectLst>
                  <a:outerShdw blurRad="38100" dist="38100" dir="2700000" algn="tl">
                    <a:srgbClr val="000000">
                      <a:alpha val="43137"/>
                    </a:srgbClr>
                  </a:outerShdw>
                </a:effectLst>
                <a:latin typeface="+mn-lt"/>
                <a:ea typeface="+mn-ea"/>
                <a:cs typeface="+mn-cs"/>
              </a:defRPr>
            </a:lvl1pPr>
            <a:lvl2pPr marL="228600" indent="0" algn="r" rtl="1">
              <a:buNone/>
              <a:defRPr lang="en-US" sz="2000" kern="1200" dirty="0">
                <a:solidFill>
                  <a:srgbClr val="FFFFFF"/>
                </a:solidFill>
                <a:effectLst>
                  <a:outerShdw blurRad="38100" dist="38100" dir="2700000" algn="tl">
                    <a:srgbClr val="000000">
                      <a:alpha val="43137"/>
                    </a:srgbClr>
                  </a:outerShdw>
                </a:effectLst>
                <a:latin typeface="+mn-lt"/>
                <a:ea typeface="+mn-ea"/>
                <a:cs typeface="+mn-cs"/>
              </a:defRPr>
            </a:lvl2pPr>
            <a:lvl3pPr algn="r" rtl="1">
              <a:defRPr>
                <a:solidFill>
                  <a:schemeClr val="bg1"/>
                </a:solidFill>
              </a:defRPr>
            </a:lvl3pPr>
            <a:lvl4pPr algn="r" rtl="1">
              <a:defRPr>
                <a:solidFill>
                  <a:schemeClr val="bg1"/>
                </a:solidFill>
              </a:defRPr>
            </a:lvl4pPr>
            <a:lvl5pPr algn="r" rtl="1">
              <a:defRPr>
                <a:solidFill>
                  <a:schemeClr val="bg1"/>
                </a:solidFill>
              </a:defRPr>
            </a:lvl5pPr>
          </a:lstStyle>
          <a:p>
            <a:pPr lvl="0" rtl="1"/>
            <a:r>
              <a:rPr lang="ar"/>
              <a:t>انقر لتحرير أنماط النص الرئيسي</a:t>
            </a:r>
          </a:p>
        </p:txBody>
      </p:sp>
      <p:sp>
        <p:nvSpPr>
          <p:cNvPr id="2" name="العنوان 1">
            <a:extLst>
              <a:ext uri="{FF2B5EF4-FFF2-40B4-BE49-F238E27FC236}">
                <a16:creationId xmlns:a16="http://schemas.microsoft.com/office/drawing/2014/main" id="{9B0FF197-4D72-4945-8068-57D52018E6C9}"/>
              </a:ext>
            </a:extLst>
          </p:cNvPr>
          <p:cNvSpPr>
            <a:spLocks noGrp="1"/>
          </p:cNvSpPr>
          <p:nvPr>
            <p:ph type="title"/>
          </p:nvPr>
        </p:nvSpPr>
        <p:spPr>
          <a:xfrm flipH="1">
            <a:off x="7391400" y="1327355"/>
            <a:ext cx="4152900" cy="3435144"/>
          </a:xfrm>
        </p:spPr>
        <p:txBody>
          <a:bodyPr rtlCol="1">
            <a:normAutofit/>
          </a:bodyPr>
          <a:lstStyle>
            <a:lvl1pPr algn="r" rtl="1">
              <a:defRPr sz="4000">
                <a:solidFill>
                  <a:schemeClr val="bg1"/>
                </a:solidFill>
                <a:highlight>
                  <a:srgbClr val="000000"/>
                </a:highlight>
              </a:defRPr>
            </a:lvl1pPr>
          </a:lstStyle>
          <a:p>
            <a:pPr rtl="1"/>
            <a:r>
              <a:rPr lang="ar"/>
              <a:t>انقر لتحرير نمط العنوان الرئيسي</a:t>
            </a:r>
          </a:p>
        </p:txBody>
      </p:sp>
    </p:spTree>
    <p:extLst>
      <p:ext uri="{BB962C8B-B14F-4D97-AF65-F5344CB8AC3E}">
        <p14:creationId xmlns:p14="http://schemas.microsoft.com/office/powerpoint/2010/main" val="25204088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محتوى تمت محاذاته للوسط">
    <p:spTree>
      <p:nvGrpSpPr>
        <p:cNvPr id="1" name=""/>
        <p:cNvGrpSpPr/>
        <p:nvPr/>
      </p:nvGrpSpPr>
      <p:grpSpPr>
        <a:xfrm>
          <a:off x="0" y="0"/>
          <a:ext cx="0" cy="0"/>
          <a:chOff x="0" y="0"/>
          <a:chExt cx="0" cy="0"/>
        </a:xfrm>
      </p:grpSpPr>
      <p:sp>
        <p:nvSpPr>
          <p:cNvPr id="4" name="عنصر نائب للتاريخ 3">
            <a:extLst>
              <a:ext uri="{FF2B5EF4-FFF2-40B4-BE49-F238E27FC236}">
                <a16:creationId xmlns:a16="http://schemas.microsoft.com/office/drawing/2014/main" id="{7727357F-46A1-493A-A5E4-1D7FAE5B9960}"/>
              </a:ext>
            </a:extLst>
          </p:cNvPr>
          <p:cNvSpPr>
            <a:spLocks noGrp="1"/>
          </p:cNvSpPr>
          <p:nvPr>
            <p:ph type="dt" sz="half" idx="10"/>
          </p:nvPr>
        </p:nvSpPr>
        <p:spPr>
          <a:xfrm flipH="1">
            <a:off x="8560526" y="6453002"/>
            <a:ext cx="3494314" cy="365125"/>
          </a:xfrm>
        </p:spPr>
        <p:txBody>
          <a:bodyPr rtlCol="1"/>
          <a:lstStyle>
            <a:lvl1pPr rtl="1">
              <a:defRPr/>
            </a:lvl1pPr>
          </a:lstStyle>
          <a:p>
            <a:fld id="{09E58DE0-2D5A-4C5D-BB9F-60B17AEDD2D8}" type="datetimeFigureOut">
              <a:rPr lang="en-US" smtClean="0"/>
              <a:pPr/>
              <a:t>11/16/2025</a:t>
            </a:fld>
            <a:endParaRPr lang="en-US"/>
          </a:p>
        </p:txBody>
      </p:sp>
      <p:sp>
        <p:nvSpPr>
          <p:cNvPr id="5" name="عنصر نائب للتذييل 4">
            <a:extLst>
              <a:ext uri="{FF2B5EF4-FFF2-40B4-BE49-F238E27FC236}">
                <a16:creationId xmlns:a16="http://schemas.microsoft.com/office/drawing/2014/main" id="{C57277BC-26F9-4B14-A2DC-C7575C5A6393}"/>
              </a:ext>
            </a:extLst>
          </p:cNvPr>
          <p:cNvSpPr>
            <a:spLocks noGrp="1"/>
          </p:cNvSpPr>
          <p:nvPr>
            <p:ph type="ftr" sz="quarter" idx="11"/>
          </p:nvPr>
        </p:nvSpPr>
        <p:spPr>
          <a:xfrm flipH="1">
            <a:off x="510074" y="6453002"/>
            <a:ext cx="2805405" cy="365125"/>
          </a:xfrm>
        </p:spPr>
        <p:txBody>
          <a:bodyPr rtlCol="1"/>
          <a:lstStyle>
            <a:lvl1pPr rtl="1">
              <a:defRPr/>
            </a:lvl1pPr>
          </a:lstStyle>
          <a:p>
            <a:endParaRPr lang="en-US"/>
          </a:p>
        </p:txBody>
      </p:sp>
      <p:sp>
        <p:nvSpPr>
          <p:cNvPr id="6" name="عنصر نائب لرقم الشريحة 5">
            <a:extLst>
              <a:ext uri="{FF2B5EF4-FFF2-40B4-BE49-F238E27FC236}">
                <a16:creationId xmlns:a16="http://schemas.microsoft.com/office/drawing/2014/main" id="{107BC3FF-EE25-45FB-A7A8-AAA522F70748}"/>
              </a:ext>
            </a:extLst>
          </p:cNvPr>
          <p:cNvSpPr>
            <a:spLocks noGrp="1"/>
          </p:cNvSpPr>
          <p:nvPr>
            <p:ph type="sldNum" sz="quarter" idx="12"/>
          </p:nvPr>
        </p:nvSpPr>
        <p:spPr>
          <a:xfrm flipH="1">
            <a:off x="130631" y="6453002"/>
            <a:ext cx="429207" cy="365125"/>
          </a:xfrm>
        </p:spPr>
        <p:txBody>
          <a:bodyPr rtlCol="1"/>
          <a:lstStyle>
            <a:lvl1pPr rtl="1">
              <a:defRPr/>
            </a:lvl1pPr>
          </a:lstStyle>
          <a:p>
            <a:fld id="{B37E107C-2248-4498-B52C-AA96C672919A}" type="slidenum">
              <a:rPr lang="en-US" smtClean="0"/>
              <a:pPr/>
              <a:t>‹#›</a:t>
            </a:fld>
            <a:endParaRPr lang="en-US"/>
          </a:p>
        </p:txBody>
      </p:sp>
      <p:sp>
        <p:nvSpPr>
          <p:cNvPr id="3" name="عنصر نائب للمحتوى 2">
            <a:extLst>
              <a:ext uri="{FF2B5EF4-FFF2-40B4-BE49-F238E27FC236}">
                <a16:creationId xmlns:a16="http://schemas.microsoft.com/office/drawing/2014/main" id="{88C81FA8-039D-4BAF-8AAB-7B6616AFEEC6}"/>
              </a:ext>
            </a:extLst>
          </p:cNvPr>
          <p:cNvSpPr>
            <a:spLocks noGrp="1"/>
          </p:cNvSpPr>
          <p:nvPr>
            <p:ph idx="1"/>
          </p:nvPr>
        </p:nvSpPr>
        <p:spPr>
          <a:xfrm flipH="1">
            <a:off x="2983708" y="3071903"/>
            <a:ext cx="6224587" cy="2871695"/>
          </a:xfrm>
        </p:spPr>
        <p:txBody>
          <a:bodyPr rtlCol="1"/>
          <a:lstStyle>
            <a:lvl1pPr rtl="1">
              <a:defRPr/>
            </a:lvl1pPr>
            <a:lvl2pPr rtl="1">
              <a:defRPr/>
            </a:lvl2pPr>
            <a:lvl3pPr rtl="1">
              <a:defRPr/>
            </a:lvl3pPr>
            <a:lvl4pPr rtl="1">
              <a:defRPr/>
            </a:lvl4pPr>
            <a:lvl5pPr rtl="1">
              <a:defRPr/>
            </a:lvl5pPr>
          </a:lstStyle>
          <a:p>
            <a:pPr lvl="0" rtl="1"/>
            <a:r>
              <a:rPr lang="ar"/>
              <a:t>انقر لتحرير أنماط النص الرئيسي</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p>
        </p:txBody>
      </p:sp>
      <p:sp>
        <p:nvSpPr>
          <p:cNvPr id="2" name="العنوان 1">
            <a:extLst>
              <a:ext uri="{FF2B5EF4-FFF2-40B4-BE49-F238E27FC236}">
                <a16:creationId xmlns:a16="http://schemas.microsoft.com/office/drawing/2014/main" id="{9B0FF197-4D72-4945-8068-57D52018E6C9}"/>
              </a:ext>
            </a:extLst>
          </p:cNvPr>
          <p:cNvSpPr>
            <a:spLocks noGrp="1"/>
          </p:cNvSpPr>
          <p:nvPr>
            <p:ph type="title"/>
          </p:nvPr>
        </p:nvSpPr>
        <p:spPr>
          <a:xfrm flipH="1">
            <a:off x="2983707" y="1255056"/>
            <a:ext cx="6224588" cy="1451820"/>
          </a:xfrm>
        </p:spPr>
        <p:txBody>
          <a:bodyPr rtlCol="1">
            <a:noAutofit/>
          </a:bodyPr>
          <a:lstStyle>
            <a:lvl1pPr algn="r" rtl="1">
              <a:defRPr sz="4000">
                <a:solidFill>
                  <a:schemeClr val="bg1"/>
                </a:solidFill>
                <a:highlight>
                  <a:srgbClr val="000000"/>
                </a:highlight>
              </a:defRPr>
            </a:lvl1pPr>
          </a:lstStyle>
          <a:p>
            <a:pPr rtl="1"/>
            <a:r>
              <a:rPr lang="ar"/>
              <a:t>انقر لتحرير نمط العنوان الرئيسي</a:t>
            </a:r>
            <a:endParaRPr lang="en-US"/>
          </a:p>
        </p:txBody>
      </p:sp>
    </p:spTree>
    <p:extLst>
      <p:ext uri="{BB962C8B-B14F-4D97-AF65-F5344CB8AC3E}">
        <p14:creationId xmlns:p14="http://schemas.microsoft.com/office/powerpoint/2010/main" val="41237168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العنوان 1">
    <p:bg>
      <p:bgPr>
        <a:solidFill>
          <a:schemeClr val="accent2"/>
        </a:solidFill>
        <a:effectLst/>
      </p:bgPr>
    </p:bg>
    <p:spTree>
      <p:nvGrpSpPr>
        <p:cNvPr id="1" name=""/>
        <p:cNvGrpSpPr/>
        <p:nvPr/>
      </p:nvGrpSpPr>
      <p:grpSpPr>
        <a:xfrm>
          <a:off x="0" y="0"/>
          <a:ext cx="0" cy="0"/>
          <a:chOff x="0" y="0"/>
          <a:chExt cx="0" cy="0"/>
        </a:xfrm>
      </p:grpSpPr>
      <p:grpSp>
        <p:nvGrpSpPr>
          <p:cNvPr id="16" name="المجموعة 15">
            <a:extLst>
              <a:ext uri="{FF2B5EF4-FFF2-40B4-BE49-F238E27FC236}">
                <a16:creationId xmlns:a16="http://schemas.microsoft.com/office/drawing/2014/main" id="{4AD6FAED-931D-338C-E50C-0434E17D2070}"/>
              </a:ext>
            </a:extLst>
          </p:cNvPr>
          <p:cNvGrpSpPr/>
          <p:nvPr/>
        </p:nvGrpSpPr>
        <p:grpSpPr>
          <a:xfrm flipH="1">
            <a:off x="452064" y="492893"/>
            <a:ext cx="11287872" cy="5876422"/>
            <a:chOff x="521208" y="647905"/>
            <a:chExt cx="11365969" cy="5565740"/>
          </a:xfrm>
        </p:grpSpPr>
        <p:sp>
          <p:nvSpPr>
            <p:cNvPr id="17" name="الشكل 4">
              <a:extLst>
                <a:ext uri="{FF2B5EF4-FFF2-40B4-BE49-F238E27FC236}">
                  <a16:creationId xmlns:a16="http://schemas.microsoft.com/office/drawing/2014/main" id="{DCDA1A87-281E-F540-3953-07E4B8710512}"/>
                </a:ext>
              </a:extLst>
            </p:cNvPr>
            <p:cNvSpPr/>
            <p:nvPr/>
          </p:nvSpPr>
          <p:spPr>
            <a:xfrm>
              <a:off x="725402" y="1009217"/>
              <a:ext cx="11161775" cy="520442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sp>
          <p:nvSpPr>
            <p:cNvPr id="18" name="الشكل 3">
              <a:extLst>
                <a:ext uri="{FF2B5EF4-FFF2-40B4-BE49-F238E27FC236}">
                  <a16:creationId xmlns:a16="http://schemas.microsoft.com/office/drawing/2014/main" id="{F1382C23-9234-800E-14C4-49DD5B4A2DF1}"/>
                </a:ext>
              </a:extLst>
            </p:cNvPr>
            <p:cNvSpPr/>
            <p:nvPr/>
          </p:nvSpPr>
          <p:spPr>
            <a:xfrm>
              <a:off x="521208" y="647905"/>
              <a:ext cx="11158238" cy="5370984"/>
            </a:xfrm>
            <a:prstGeom prst="rect">
              <a:avLst/>
            </a:pr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grpSp>
      <p:grpSp>
        <p:nvGrpSpPr>
          <p:cNvPr id="4" name="المجموعة 3">
            <a:extLst>
              <a:ext uri="{FF2B5EF4-FFF2-40B4-BE49-F238E27FC236}">
                <a16:creationId xmlns:a16="http://schemas.microsoft.com/office/drawing/2014/main" id="{5B67FC65-5AAF-6A23-5752-1C26B207DC72}"/>
              </a:ext>
            </a:extLst>
          </p:cNvPr>
          <p:cNvGrpSpPr/>
          <p:nvPr userDrawn="1"/>
        </p:nvGrpSpPr>
        <p:grpSpPr>
          <a:xfrm flipH="1">
            <a:off x="452064" y="492893"/>
            <a:ext cx="11287872" cy="5876422"/>
            <a:chOff x="521208" y="647905"/>
            <a:chExt cx="11365969" cy="5565740"/>
          </a:xfrm>
        </p:grpSpPr>
        <p:sp>
          <p:nvSpPr>
            <p:cNvPr id="5" name="الشكل 2">
              <a:extLst>
                <a:ext uri="{FF2B5EF4-FFF2-40B4-BE49-F238E27FC236}">
                  <a16:creationId xmlns:a16="http://schemas.microsoft.com/office/drawing/2014/main" id="{043EAAF4-DE2D-970B-4D15-6D36EEAC1744}"/>
                </a:ext>
              </a:extLst>
            </p:cNvPr>
            <p:cNvSpPr/>
            <p:nvPr userDrawn="1"/>
          </p:nvSpPr>
          <p:spPr>
            <a:xfrm>
              <a:off x="725402" y="1009217"/>
              <a:ext cx="11161775" cy="520442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sp>
          <p:nvSpPr>
            <p:cNvPr id="6" name="الشكل 1">
              <a:extLst>
                <a:ext uri="{FF2B5EF4-FFF2-40B4-BE49-F238E27FC236}">
                  <a16:creationId xmlns:a16="http://schemas.microsoft.com/office/drawing/2014/main" id="{496DF73D-E4E2-469F-D426-591823D792A6}"/>
                </a:ext>
              </a:extLst>
            </p:cNvPr>
            <p:cNvSpPr/>
            <p:nvPr userDrawn="1"/>
          </p:nvSpPr>
          <p:spPr>
            <a:xfrm>
              <a:off x="521208" y="647905"/>
              <a:ext cx="11158238" cy="5370984"/>
            </a:xfrm>
            <a:prstGeom prst="rect">
              <a:avLst/>
            </a:pr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grpSp>
      <p:sp>
        <p:nvSpPr>
          <p:cNvPr id="3" name="عنوان فرعي 2">
            <a:extLst>
              <a:ext uri="{FF2B5EF4-FFF2-40B4-BE49-F238E27FC236}">
                <a16:creationId xmlns:a16="http://schemas.microsoft.com/office/drawing/2014/main" id="{2BDC76B8-60F6-62D3-9F73-E81662203017}"/>
              </a:ext>
            </a:extLst>
          </p:cNvPr>
          <p:cNvSpPr>
            <a:spLocks noGrp="1"/>
          </p:cNvSpPr>
          <p:nvPr>
            <p:ph type="subTitle" idx="1"/>
          </p:nvPr>
        </p:nvSpPr>
        <p:spPr>
          <a:xfrm flipH="1">
            <a:off x="2768239" y="4473553"/>
            <a:ext cx="6655522" cy="1545336"/>
          </a:xfrm>
        </p:spPr>
        <p:txBody>
          <a:bodyPr rtlCol="1" anchor="t">
            <a:normAutofit/>
          </a:bodyPr>
          <a:lstStyle>
            <a:lvl1pPr marL="0" indent="0" algn="ctr" rtl="1">
              <a:buNone/>
              <a:defRPr sz="2200"/>
            </a:lvl1pPr>
            <a:lvl2pPr marL="457200" indent="0" algn="ctr" rtl="1">
              <a:buNone/>
              <a:defRPr sz="2000"/>
            </a:lvl2pPr>
            <a:lvl3pPr marL="914400" indent="0" algn="ctr" rtl="1">
              <a:buNone/>
              <a:defRPr sz="1800"/>
            </a:lvl3pPr>
            <a:lvl4pPr marL="1371600" indent="0" algn="ctr" rtl="1">
              <a:buNone/>
              <a:defRPr sz="1600"/>
            </a:lvl4pPr>
            <a:lvl5pPr marL="1828800" indent="0" algn="ctr" rtl="1">
              <a:buNone/>
              <a:defRPr sz="1600"/>
            </a:lvl5pPr>
            <a:lvl6pPr marL="2286000" indent="0" algn="ctr" rtl="1">
              <a:buNone/>
              <a:defRPr sz="1600"/>
            </a:lvl6pPr>
            <a:lvl7pPr marL="2743200" indent="0" algn="ctr" rtl="1">
              <a:buNone/>
              <a:defRPr sz="1600"/>
            </a:lvl7pPr>
            <a:lvl8pPr marL="3200400" indent="0" algn="ctr" rtl="1">
              <a:buNone/>
              <a:defRPr sz="1600"/>
            </a:lvl8pPr>
            <a:lvl9pPr marL="3657600" indent="0" algn="ctr" rtl="1">
              <a:buNone/>
              <a:defRPr sz="1600"/>
            </a:lvl9pPr>
          </a:lstStyle>
          <a:p>
            <a:pPr rtl="1"/>
            <a:r>
              <a:rPr lang="ar"/>
              <a:t>انقر لتحرير نمط العنوان الثانوي الرئيسي</a:t>
            </a:r>
            <a:endParaRPr lang="en-US" dirty="0"/>
          </a:p>
        </p:txBody>
      </p:sp>
      <p:sp>
        <p:nvSpPr>
          <p:cNvPr id="2" name="العنوان 1">
            <a:extLst>
              <a:ext uri="{FF2B5EF4-FFF2-40B4-BE49-F238E27FC236}">
                <a16:creationId xmlns:a16="http://schemas.microsoft.com/office/drawing/2014/main" id="{E4336E9A-8E96-CD8C-7598-F87632CD81CF}"/>
              </a:ext>
            </a:extLst>
          </p:cNvPr>
          <p:cNvSpPr>
            <a:spLocks noGrp="1"/>
          </p:cNvSpPr>
          <p:nvPr>
            <p:ph type="ctrTitle"/>
          </p:nvPr>
        </p:nvSpPr>
        <p:spPr>
          <a:xfrm flipH="1">
            <a:off x="2356504" y="733849"/>
            <a:ext cx="7478991" cy="3450590"/>
          </a:xfrm>
        </p:spPr>
        <p:txBody>
          <a:bodyPr rtlCol="1" anchor="b">
            <a:normAutofit/>
          </a:bodyPr>
          <a:lstStyle>
            <a:lvl1pPr algn="ctr" rtl="1">
              <a:defRPr sz="7000"/>
            </a:lvl1pPr>
          </a:lstStyle>
          <a:p>
            <a:pPr rtl="1"/>
            <a:r>
              <a:rPr lang="ar"/>
              <a:t>انقر لتحرير نمط العنوان الرئيسي</a:t>
            </a:r>
            <a:endParaRPr lang="en-US" dirty="0"/>
          </a:p>
        </p:txBody>
      </p:sp>
    </p:spTree>
    <p:extLst>
      <p:ext uri="{BB962C8B-B14F-4D97-AF65-F5344CB8AC3E}">
        <p14:creationId xmlns:p14="http://schemas.microsoft.com/office/powerpoint/2010/main" val="2026700596"/>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العنوان 2">
    <p:bg>
      <p:bgPr>
        <a:solidFill>
          <a:schemeClr val="accent2"/>
        </a:solidFill>
        <a:effectLst/>
      </p:bgPr>
    </p:bg>
    <p:spTree>
      <p:nvGrpSpPr>
        <p:cNvPr id="1" name=""/>
        <p:cNvGrpSpPr/>
        <p:nvPr/>
      </p:nvGrpSpPr>
      <p:grpSpPr>
        <a:xfrm>
          <a:off x="0" y="0"/>
          <a:ext cx="0" cy="0"/>
          <a:chOff x="0" y="0"/>
          <a:chExt cx="0" cy="0"/>
        </a:xfrm>
      </p:grpSpPr>
      <p:grpSp>
        <p:nvGrpSpPr>
          <p:cNvPr id="9" name="المجموعة 8">
            <a:extLst>
              <a:ext uri="{FF2B5EF4-FFF2-40B4-BE49-F238E27FC236}">
                <a16:creationId xmlns:a16="http://schemas.microsoft.com/office/drawing/2014/main" id="{DB159500-64D3-D4CC-E529-A36DA1BB79E5}"/>
              </a:ext>
            </a:extLst>
          </p:cNvPr>
          <p:cNvGrpSpPr/>
          <p:nvPr/>
        </p:nvGrpSpPr>
        <p:grpSpPr>
          <a:xfrm flipH="1">
            <a:off x="452064" y="492893"/>
            <a:ext cx="11287872" cy="5876422"/>
            <a:chOff x="521208" y="647905"/>
            <a:chExt cx="11365969" cy="5565740"/>
          </a:xfrm>
        </p:grpSpPr>
        <p:sp>
          <p:nvSpPr>
            <p:cNvPr id="10" name="الشكل 4">
              <a:extLst>
                <a:ext uri="{FF2B5EF4-FFF2-40B4-BE49-F238E27FC236}">
                  <a16:creationId xmlns:a16="http://schemas.microsoft.com/office/drawing/2014/main" id="{C2CA3EF3-2209-F3CC-8F83-61B1213C4635}"/>
                </a:ext>
              </a:extLst>
            </p:cNvPr>
            <p:cNvSpPr/>
            <p:nvPr/>
          </p:nvSpPr>
          <p:spPr>
            <a:xfrm>
              <a:off x="725402" y="1009217"/>
              <a:ext cx="11161775" cy="5204428"/>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sp>
          <p:nvSpPr>
            <p:cNvPr id="11" name="الشكل 3">
              <a:extLst>
                <a:ext uri="{FF2B5EF4-FFF2-40B4-BE49-F238E27FC236}">
                  <a16:creationId xmlns:a16="http://schemas.microsoft.com/office/drawing/2014/main" id="{6CD38B97-8259-F349-B21C-25D0B8AF8A11}"/>
                </a:ext>
              </a:extLst>
            </p:cNvPr>
            <p:cNvSpPr/>
            <p:nvPr/>
          </p:nvSpPr>
          <p:spPr>
            <a:xfrm>
              <a:off x="521208" y="647905"/>
              <a:ext cx="11158238" cy="5370984"/>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grpSp>
      <p:grpSp>
        <p:nvGrpSpPr>
          <p:cNvPr id="4" name="المجموعة 3">
            <a:extLst>
              <a:ext uri="{FF2B5EF4-FFF2-40B4-BE49-F238E27FC236}">
                <a16:creationId xmlns:a16="http://schemas.microsoft.com/office/drawing/2014/main" id="{5E55F6A4-0EE0-72F7-43D5-EB21317D9598}"/>
              </a:ext>
            </a:extLst>
          </p:cNvPr>
          <p:cNvGrpSpPr/>
          <p:nvPr userDrawn="1"/>
        </p:nvGrpSpPr>
        <p:grpSpPr>
          <a:xfrm flipH="1">
            <a:off x="452064" y="492893"/>
            <a:ext cx="11287872" cy="5876422"/>
            <a:chOff x="521208" y="647905"/>
            <a:chExt cx="11365969" cy="5565740"/>
          </a:xfrm>
        </p:grpSpPr>
        <p:sp>
          <p:nvSpPr>
            <p:cNvPr id="5" name="الشكل 2">
              <a:extLst>
                <a:ext uri="{FF2B5EF4-FFF2-40B4-BE49-F238E27FC236}">
                  <a16:creationId xmlns:a16="http://schemas.microsoft.com/office/drawing/2014/main" id="{C4D77848-8CF0-5322-623B-CDF1FE03362C}"/>
                </a:ext>
              </a:extLst>
            </p:cNvPr>
            <p:cNvSpPr/>
            <p:nvPr userDrawn="1"/>
          </p:nvSpPr>
          <p:spPr>
            <a:xfrm>
              <a:off x="725402" y="1009217"/>
              <a:ext cx="11161775" cy="5204428"/>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sp>
          <p:nvSpPr>
            <p:cNvPr id="6" name="الشكل 1">
              <a:extLst>
                <a:ext uri="{FF2B5EF4-FFF2-40B4-BE49-F238E27FC236}">
                  <a16:creationId xmlns:a16="http://schemas.microsoft.com/office/drawing/2014/main" id="{677E7171-85EC-575A-EE36-F9950B227D94}"/>
                </a:ext>
              </a:extLst>
            </p:cNvPr>
            <p:cNvSpPr/>
            <p:nvPr userDrawn="1"/>
          </p:nvSpPr>
          <p:spPr>
            <a:xfrm>
              <a:off x="521208" y="647905"/>
              <a:ext cx="11158238" cy="5370984"/>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grpSp>
      <p:sp>
        <p:nvSpPr>
          <p:cNvPr id="3" name="عنوان فرعي 2">
            <a:extLst>
              <a:ext uri="{FF2B5EF4-FFF2-40B4-BE49-F238E27FC236}">
                <a16:creationId xmlns:a16="http://schemas.microsoft.com/office/drawing/2014/main" id="{2BDC76B8-60F6-62D3-9F73-E81662203017}"/>
              </a:ext>
            </a:extLst>
          </p:cNvPr>
          <p:cNvSpPr>
            <a:spLocks noGrp="1"/>
          </p:cNvSpPr>
          <p:nvPr>
            <p:ph type="subTitle" idx="1"/>
          </p:nvPr>
        </p:nvSpPr>
        <p:spPr>
          <a:xfrm flipH="1">
            <a:off x="2509664" y="4698102"/>
            <a:ext cx="7378979" cy="1014984"/>
          </a:xfrm>
        </p:spPr>
        <p:txBody>
          <a:bodyPr rtlCol="1" anchor="t">
            <a:normAutofit/>
          </a:bodyPr>
          <a:lstStyle>
            <a:lvl1pPr marL="0" indent="0" algn="ctr" rtl="1">
              <a:buNone/>
              <a:defRPr sz="2000"/>
            </a:lvl1pPr>
            <a:lvl2pPr marL="457200" indent="0" algn="ctr" rtl="1">
              <a:buNone/>
              <a:defRPr sz="2000"/>
            </a:lvl2pPr>
            <a:lvl3pPr marL="914400" indent="0" algn="ctr" rtl="1">
              <a:buNone/>
              <a:defRPr sz="1800"/>
            </a:lvl3pPr>
            <a:lvl4pPr marL="1371600" indent="0" algn="ctr" rtl="1">
              <a:buNone/>
              <a:defRPr sz="1600"/>
            </a:lvl4pPr>
            <a:lvl5pPr marL="1828800" indent="0" algn="ctr" rtl="1">
              <a:buNone/>
              <a:defRPr sz="1600"/>
            </a:lvl5pPr>
            <a:lvl6pPr marL="2286000" indent="0" algn="ctr" rtl="1">
              <a:buNone/>
              <a:defRPr sz="1600"/>
            </a:lvl6pPr>
            <a:lvl7pPr marL="2743200" indent="0" algn="ctr" rtl="1">
              <a:buNone/>
              <a:defRPr sz="1600"/>
            </a:lvl7pPr>
            <a:lvl8pPr marL="3200400" indent="0" algn="ctr" rtl="1">
              <a:buNone/>
              <a:defRPr sz="1600"/>
            </a:lvl8pPr>
            <a:lvl9pPr marL="3657600" indent="0" algn="ctr" rtl="1">
              <a:buNone/>
              <a:defRPr sz="1600"/>
            </a:lvl9pPr>
          </a:lstStyle>
          <a:p>
            <a:pPr rtl="1"/>
            <a:r>
              <a:rPr lang="ar"/>
              <a:t>انقر لتحرير نمط العنوان الثانوي الرئيسي</a:t>
            </a:r>
            <a:endParaRPr lang="en-US" dirty="0"/>
          </a:p>
        </p:txBody>
      </p:sp>
      <p:sp>
        <p:nvSpPr>
          <p:cNvPr id="2" name="العنوان 1">
            <a:extLst>
              <a:ext uri="{FF2B5EF4-FFF2-40B4-BE49-F238E27FC236}">
                <a16:creationId xmlns:a16="http://schemas.microsoft.com/office/drawing/2014/main" id="{E4336E9A-8E96-CD8C-7598-F87632CD81CF}"/>
              </a:ext>
            </a:extLst>
          </p:cNvPr>
          <p:cNvSpPr>
            <a:spLocks noGrp="1"/>
          </p:cNvSpPr>
          <p:nvPr>
            <p:ph type="ctrTitle"/>
          </p:nvPr>
        </p:nvSpPr>
        <p:spPr>
          <a:xfrm flipH="1">
            <a:off x="1181150" y="935203"/>
            <a:ext cx="10036005" cy="3592629"/>
          </a:xfrm>
        </p:spPr>
        <p:txBody>
          <a:bodyPr rtlCol="1" anchor="b">
            <a:normAutofit/>
          </a:bodyPr>
          <a:lstStyle>
            <a:lvl1pPr algn="ctr" rtl="1">
              <a:defRPr sz="7200"/>
            </a:lvl1pPr>
          </a:lstStyle>
          <a:p>
            <a:pPr rtl="1"/>
            <a:r>
              <a:rPr lang="ar"/>
              <a:t>انقر لتحرير نمط العنوان الرئيسي</a:t>
            </a:r>
            <a:endParaRPr lang="en-US" dirty="0"/>
          </a:p>
        </p:txBody>
      </p:sp>
    </p:spTree>
    <p:extLst>
      <p:ext uri="{BB962C8B-B14F-4D97-AF65-F5344CB8AC3E}">
        <p14:creationId xmlns:p14="http://schemas.microsoft.com/office/powerpoint/2010/main" val="552449984"/>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العنوان 3">
    <p:bg>
      <p:bgPr>
        <a:solidFill>
          <a:schemeClr val="accent2"/>
        </a:solidFill>
        <a:effectLst/>
      </p:bgPr>
    </p:bg>
    <p:spTree>
      <p:nvGrpSpPr>
        <p:cNvPr id="1" name=""/>
        <p:cNvGrpSpPr/>
        <p:nvPr/>
      </p:nvGrpSpPr>
      <p:grpSpPr>
        <a:xfrm>
          <a:off x="0" y="0"/>
          <a:ext cx="0" cy="0"/>
          <a:chOff x="0" y="0"/>
          <a:chExt cx="0" cy="0"/>
        </a:xfrm>
      </p:grpSpPr>
      <p:sp>
        <p:nvSpPr>
          <p:cNvPr id="9" name="الشكل 4">
            <a:extLst>
              <a:ext uri="{FF2B5EF4-FFF2-40B4-BE49-F238E27FC236}">
                <a16:creationId xmlns:a16="http://schemas.microsoft.com/office/drawing/2014/main" id="{EAD17310-8B8C-D5F3-F190-D1707611D849}"/>
              </a:ext>
            </a:extLst>
          </p:cNvPr>
          <p:cNvSpPr/>
          <p:nvPr/>
        </p:nvSpPr>
        <p:spPr>
          <a:xfrm flipH="1">
            <a:off x="908315" y="1161412"/>
            <a:ext cx="10221119" cy="4831742"/>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10" name="الشكل 3">
            <a:extLst>
              <a:ext uri="{FF2B5EF4-FFF2-40B4-BE49-F238E27FC236}">
                <a16:creationId xmlns:a16="http://schemas.microsoft.com/office/drawing/2014/main" id="{E703B3D9-10A2-C901-A0D9-C2905B094578}"/>
              </a:ext>
            </a:extLst>
          </p:cNvPr>
          <p:cNvSpPr/>
          <p:nvPr/>
        </p:nvSpPr>
        <p:spPr>
          <a:xfrm flipH="1">
            <a:off x="1112510" y="800100"/>
            <a:ext cx="10221119" cy="4953001"/>
          </a:xfrm>
          <a:prstGeom prst="rect">
            <a:avLst/>
          </a:pr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4" name="الشكل 2">
            <a:extLst>
              <a:ext uri="{FF2B5EF4-FFF2-40B4-BE49-F238E27FC236}">
                <a16:creationId xmlns:a16="http://schemas.microsoft.com/office/drawing/2014/main" id="{965F8DDB-78C2-9A91-D69C-2BE7D0DC5F3C}"/>
              </a:ext>
            </a:extLst>
          </p:cNvPr>
          <p:cNvSpPr/>
          <p:nvPr userDrawn="1"/>
        </p:nvSpPr>
        <p:spPr>
          <a:xfrm flipH="1">
            <a:off x="908315" y="1161412"/>
            <a:ext cx="10221119" cy="4831742"/>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5" name="الشكل 1">
            <a:extLst>
              <a:ext uri="{FF2B5EF4-FFF2-40B4-BE49-F238E27FC236}">
                <a16:creationId xmlns:a16="http://schemas.microsoft.com/office/drawing/2014/main" id="{F2CE1086-051B-D73D-67CF-8E86D2965B5E}"/>
              </a:ext>
            </a:extLst>
          </p:cNvPr>
          <p:cNvSpPr/>
          <p:nvPr userDrawn="1"/>
        </p:nvSpPr>
        <p:spPr>
          <a:xfrm flipH="1">
            <a:off x="1112510" y="800100"/>
            <a:ext cx="10221119" cy="4953001"/>
          </a:xfrm>
          <a:prstGeom prst="rect">
            <a:avLst/>
          </a:pr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3" name="عنوان فرعي 2">
            <a:extLst>
              <a:ext uri="{FF2B5EF4-FFF2-40B4-BE49-F238E27FC236}">
                <a16:creationId xmlns:a16="http://schemas.microsoft.com/office/drawing/2014/main" id="{2BDC76B8-60F6-62D3-9F73-E81662203017}"/>
              </a:ext>
            </a:extLst>
          </p:cNvPr>
          <p:cNvSpPr>
            <a:spLocks noGrp="1"/>
          </p:cNvSpPr>
          <p:nvPr>
            <p:ph type="subTitle" idx="1"/>
          </p:nvPr>
        </p:nvSpPr>
        <p:spPr>
          <a:xfrm flipH="1">
            <a:off x="2416222" y="3929930"/>
            <a:ext cx="7588155" cy="1414091"/>
          </a:xfrm>
        </p:spPr>
        <p:txBody>
          <a:bodyPr rtlCol="1">
            <a:normAutofit/>
          </a:bodyPr>
          <a:lstStyle>
            <a:lvl1pPr marL="0" indent="0" algn="ctr" rtl="1">
              <a:buNone/>
              <a:defRPr sz="2200"/>
            </a:lvl1pPr>
            <a:lvl2pPr marL="457200" indent="0" algn="ctr" rtl="1">
              <a:buNone/>
              <a:defRPr sz="2000"/>
            </a:lvl2pPr>
            <a:lvl3pPr marL="914400" indent="0" algn="ctr" rtl="1">
              <a:buNone/>
              <a:defRPr sz="1800"/>
            </a:lvl3pPr>
            <a:lvl4pPr marL="1371600" indent="0" algn="ctr" rtl="1">
              <a:buNone/>
              <a:defRPr sz="1600"/>
            </a:lvl4pPr>
            <a:lvl5pPr marL="1828800" indent="0" algn="ctr" rtl="1">
              <a:buNone/>
              <a:defRPr sz="1600"/>
            </a:lvl5pPr>
            <a:lvl6pPr marL="2286000" indent="0" algn="ctr" rtl="1">
              <a:buNone/>
              <a:defRPr sz="1600"/>
            </a:lvl6pPr>
            <a:lvl7pPr marL="2743200" indent="0" algn="ctr" rtl="1">
              <a:buNone/>
              <a:defRPr sz="1600"/>
            </a:lvl7pPr>
            <a:lvl8pPr marL="3200400" indent="0" algn="ctr" rtl="1">
              <a:buNone/>
              <a:defRPr sz="1600"/>
            </a:lvl8pPr>
            <a:lvl9pPr marL="3657600" indent="0" algn="ctr" rtl="1">
              <a:buNone/>
              <a:defRPr sz="1600"/>
            </a:lvl9pPr>
          </a:lstStyle>
          <a:p>
            <a:pPr rtl="1"/>
            <a:r>
              <a:rPr lang="ar"/>
              <a:t>انقر لتحرير نمط العنوان الثانوي الرئيسي</a:t>
            </a:r>
            <a:endParaRPr lang="en-US" dirty="0"/>
          </a:p>
        </p:txBody>
      </p:sp>
      <p:sp>
        <p:nvSpPr>
          <p:cNvPr id="2" name="العنوان 1">
            <a:extLst>
              <a:ext uri="{FF2B5EF4-FFF2-40B4-BE49-F238E27FC236}">
                <a16:creationId xmlns:a16="http://schemas.microsoft.com/office/drawing/2014/main" id="{E4336E9A-8E96-CD8C-7598-F87632CD81CF}"/>
              </a:ext>
            </a:extLst>
          </p:cNvPr>
          <p:cNvSpPr>
            <a:spLocks noGrp="1"/>
          </p:cNvSpPr>
          <p:nvPr>
            <p:ph type="ctrTitle"/>
          </p:nvPr>
        </p:nvSpPr>
        <p:spPr>
          <a:xfrm flipH="1">
            <a:off x="2095500" y="1208585"/>
            <a:ext cx="8229600" cy="2621154"/>
          </a:xfrm>
        </p:spPr>
        <p:txBody>
          <a:bodyPr rtlCol="1" anchor="b">
            <a:normAutofit/>
          </a:bodyPr>
          <a:lstStyle>
            <a:lvl1pPr algn="ctr" rtl="1">
              <a:defRPr sz="6000"/>
            </a:lvl1pPr>
          </a:lstStyle>
          <a:p>
            <a:pPr rtl="1"/>
            <a:r>
              <a:rPr lang="ar"/>
              <a:t>انقر لتحرير نمط العنوان الرئيسي</a:t>
            </a:r>
            <a:endParaRPr lang="en-US" dirty="0"/>
          </a:p>
        </p:txBody>
      </p:sp>
    </p:spTree>
    <p:extLst>
      <p:ext uri="{BB962C8B-B14F-4D97-AF65-F5344CB8AC3E}">
        <p14:creationId xmlns:p14="http://schemas.microsoft.com/office/powerpoint/2010/main" val="2601234594"/>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العنوان، الصورة 1">
    <p:bg>
      <p:bgPr>
        <a:solidFill>
          <a:schemeClr val="accent4"/>
        </a:solidFill>
        <a:effectLst/>
      </p:bgPr>
    </p:bg>
    <p:spTree>
      <p:nvGrpSpPr>
        <p:cNvPr id="1" name=""/>
        <p:cNvGrpSpPr/>
        <p:nvPr/>
      </p:nvGrpSpPr>
      <p:grpSpPr>
        <a:xfrm>
          <a:off x="0" y="0"/>
          <a:ext cx="0" cy="0"/>
          <a:chOff x="0" y="0"/>
          <a:chExt cx="0" cy="0"/>
        </a:xfrm>
      </p:grpSpPr>
      <p:sp>
        <p:nvSpPr>
          <p:cNvPr id="5" name="عنصر نائب للصورة 4">
            <a:extLst>
              <a:ext uri="{FF2B5EF4-FFF2-40B4-BE49-F238E27FC236}">
                <a16:creationId xmlns:a16="http://schemas.microsoft.com/office/drawing/2014/main" id="{FE16496D-C4E7-49FD-31CC-27F740066322}"/>
              </a:ext>
            </a:extLst>
          </p:cNvPr>
          <p:cNvSpPr>
            <a:spLocks noGrp="1"/>
          </p:cNvSpPr>
          <p:nvPr>
            <p:ph type="pic" sz="quarter" idx="14"/>
          </p:nvPr>
        </p:nvSpPr>
        <p:spPr>
          <a:xfrm flipH="1">
            <a:off x="0" y="0"/>
            <a:ext cx="12192000" cy="4997450"/>
          </a:xfrm>
          <a:blipFill dpi="0" rotWithShape="1">
            <a:blip r:embed="rId2">
              <a:alphaModFix amt="70000"/>
            </a:blip>
            <a:srcRect/>
            <a:stretch>
              <a:fillRect/>
            </a:stretch>
          </a:blipFill>
        </p:spPr>
        <p:txBody>
          <a:bodyPr vert="horz" lIns="91440" tIns="0" rIns="0" bIns="0" rtlCol="1">
            <a:noAutofit/>
          </a:bodyPr>
          <a:lstStyle>
            <a:lvl1pPr algn="r" rtl="1">
              <a:defRPr lang="en-US" sz="2400" b="0" i="0"/>
            </a:lvl1pPr>
          </a:lstStyle>
          <a:p>
            <a:pPr marL="0" lvl="0" indent="0" rtl="1">
              <a:lnSpc>
                <a:spcPct val="150000"/>
              </a:lnSpc>
              <a:buFontTx/>
              <a:buNone/>
            </a:pPr>
            <a:endParaRPr lang="en-US"/>
          </a:p>
        </p:txBody>
      </p:sp>
      <p:sp>
        <p:nvSpPr>
          <p:cNvPr id="3" name="عنوان فرعي 2">
            <a:extLst>
              <a:ext uri="{FF2B5EF4-FFF2-40B4-BE49-F238E27FC236}">
                <a16:creationId xmlns:a16="http://schemas.microsoft.com/office/drawing/2014/main" id="{2BDC76B8-60F6-62D3-9F73-E81662203017}"/>
              </a:ext>
            </a:extLst>
          </p:cNvPr>
          <p:cNvSpPr>
            <a:spLocks noGrp="1"/>
          </p:cNvSpPr>
          <p:nvPr>
            <p:ph type="subTitle" idx="1"/>
          </p:nvPr>
        </p:nvSpPr>
        <p:spPr>
          <a:xfrm flipH="1">
            <a:off x="365760" y="5972629"/>
            <a:ext cx="11460480" cy="480373"/>
          </a:xfrm>
        </p:spPr>
        <p:txBody>
          <a:bodyPr rtlCol="1" anchor="t">
            <a:normAutofit/>
          </a:bodyPr>
          <a:lstStyle>
            <a:lvl1pPr marL="0" indent="0" algn="r" rtl="1">
              <a:buNone/>
              <a:defRPr sz="2000">
                <a:solidFill>
                  <a:schemeClr val="tx1"/>
                </a:solidFill>
              </a:defRPr>
            </a:lvl1pPr>
            <a:lvl2pPr marL="457200" indent="0" algn="ctr" rtl="1">
              <a:buNone/>
              <a:defRPr sz="2000"/>
            </a:lvl2pPr>
            <a:lvl3pPr marL="914400" indent="0" algn="ctr" rtl="1">
              <a:buNone/>
              <a:defRPr sz="1800"/>
            </a:lvl3pPr>
            <a:lvl4pPr marL="1371600" indent="0" algn="ctr" rtl="1">
              <a:buNone/>
              <a:defRPr sz="1600"/>
            </a:lvl4pPr>
            <a:lvl5pPr marL="1828800" indent="0" algn="ctr" rtl="1">
              <a:buNone/>
              <a:defRPr sz="1600"/>
            </a:lvl5pPr>
            <a:lvl6pPr marL="2286000" indent="0" algn="ctr" rtl="1">
              <a:buNone/>
              <a:defRPr sz="1600"/>
            </a:lvl6pPr>
            <a:lvl7pPr marL="2743200" indent="0" algn="ctr" rtl="1">
              <a:buNone/>
              <a:defRPr sz="1600"/>
            </a:lvl7pPr>
            <a:lvl8pPr marL="3200400" indent="0" algn="ctr" rtl="1">
              <a:buNone/>
              <a:defRPr sz="1600"/>
            </a:lvl8pPr>
            <a:lvl9pPr marL="3657600" indent="0" algn="ctr" rtl="1">
              <a:buNone/>
              <a:defRPr sz="1600"/>
            </a:lvl9pPr>
          </a:lstStyle>
          <a:p>
            <a:pPr rtl="1"/>
            <a:r>
              <a:rPr lang="ar"/>
              <a:t>انقر لتحرير نمط العنوان الثانوي الرئيسي</a:t>
            </a:r>
            <a:endParaRPr lang="en-US" dirty="0"/>
          </a:p>
        </p:txBody>
      </p:sp>
      <p:sp>
        <p:nvSpPr>
          <p:cNvPr id="2" name="العنوان 1">
            <a:extLst>
              <a:ext uri="{FF2B5EF4-FFF2-40B4-BE49-F238E27FC236}">
                <a16:creationId xmlns:a16="http://schemas.microsoft.com/office/drawing/2014/main" id="{E4336E9A-8E96-CD8C-7598-F87632CD81CF}"/>
              </a:ext>
            </a:extLst>
          </p:cNvPr>
          <p:cNvSpPr>
            <a:spLocks noGrp="1"/>
          </p:cNvSpPr>
          <p:nvPr>
            <p:ph type="ctrTitle"/>
          </p:nvPr>
        </p:nvSpPr>
        <p:spPr>
          <a:xfrm flipH="1">
            <a:off x="365760" y="5218032"/>
            <a:ext cx="11460480" cy="786384"/>
          </a:xfrm>
        </p:spPr>
        <p:txBody>
          <a:bodyPr rtlCol="1" anchor="b">
            <a:normAutofit/>
          </a:bodyPr>
          <a:lstStyle>
            <a:lvl1pPr algn="r" rtl="1">
              <a:defRPr sz="4000">
                <a:solidFill>
                  <a:schemeClr val="tx1"/>
                </a:solidFill>
              </a:defRPr>
            </a:lvl1pPr>
          </a:lstStyle>
          <a:p>
            <a:pPr rtl="1"/>
            <a:r>
              <a:rPr lang="ar"/>
              <a:t>انقر لتحرير نمط العنوان الرئيسي</a:t>
            </a:r>
            <a:endParaRPr lang="en-US" dirty="0"/>
          </a:p>
        </p:txBody>
      </p:sp>
    </p:spTree>
    <p:extLst>
      <p:ext uri="{BB962C8B-B14F-4D97-AF65-F5344CB8AC3E}">
        <p14:creationId xmlns:p14="http://schemas.microsoft.com/office/powerpoint/2010/main" val="649759833"/>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عنوان المقطع">
    <p:bg>
      <p:bgRef idx="1001">
        <a:schemeClr val="bg1"/>
      </p:bgRef>
    </p:bg>
    <p:spTree>
      <p:nvGrpSpPr>
        <p:cNvPr id="1" name=""/>
        <p:cNvGrpSpPr/>
        <p:nvPr/>
      </p:nvGrpSpPr>
      <p:grpSpPr>
        <a:xfrm>
          <a:off x="0" y="0"/>
          <a:ext cx="0" cy="0"/>
          <a:chOff x="0" y="0"/>
          <a:chExt cx="0" cy="0"/>
        </a:xfrm>
      </p:grpSpPr>
      <p:sp>
        <p:nvSpPr>
          <p:cNvPr id="4" name="عنصر نائب للتاريخ 3">
            <a:extLst>
              <a:ext uri="{FF2B5EF4-FFF2-40B4-BE49-F238E27FC236}">
                <a16:creationId xmlns:a16="http://schemas.microsoft.com/office/drawing/2014/main" id="{EAE2DAFA-435E-AAF9-8B67-495E5AFDCD91}"/>
              </a:ext>
            </a:extLst>
          </p:cNvPr>
          <p:cNvSpPr>
            <a:spLocks noGrp="1"/>
          </p:cNvSpPr>
          <p:nvPr>
            <p:ph type="dt" sz="half" idx="10"/>
          </p:nvPr>
        </p:nvSpPr>
        <p:spPr>
          <a:xfrm flipH="1">
            <a:off x="8560526" y="6453002"/>
            <a:ext cx="3494314" cy="365125"/>
          </a:xfrm>
        </p:spPr>
        <p:txBody>
          <a:bodyPr rtlCol="1"/>
          <a:lstStyle>
            <a:lvl1pPr rtl="1">
              <a:defRPr/>
            </a:lvl1pPr>
          </a:lstStyle>
          <a:p>
            <a:r>
              <a:rPr lang="en-US"/>
              <a:t>2/24/2025</a:t>
            </a:r>
          </a:p>
        </p:txBody>
      </p:sp>
      <p:sp>
        <p:nvSpPr>
          <p:cNvPr id="5" name="عنصر نائب للتذييل 4">
            <a:extLst>
              <a:ext uri="{FF2B5EF4-FFF2-40B4-BE49-F238E27FC236}">
                <a16:creationId xmlns:a16="http://schemas.microsoft.com/office/drawing/2014/main" id="{5B407A58-3351-E479-1A0C-2FF49FA42707}"/>
              </a:ext>
            </a:extLst>
          </p:cNvPr>
          <p:cNvSpPr>
            <a:spLocks noGrp="1"/>
          </p:cNvSpPr>
          <p:nvPr>
            <p:ph type="ftr" sz="quarter" idx="11"/>
          </p:nvPr>
        </p:nvSpPr>
        <p:spPr>
          <a:xfrm flipH="1">
            <a:off x="510074" y="6453002"/>
            <a:ext cx="2805405" cy="365125"/>
          </a:xfrm>
        </p:spPr>
        <p:txBody>
          <a:bodyPr rtlCol="1"/>
          <a:lstStyle>
            <a:lvl1pPr rtl="1">
              <a:defRPr/>
            </a:lvl1pPr>
          </a:lstStyle>
          <a:p>
            <a:r>
              <a:rPr lang="ar"/>
              <a:t>نموذج لنص تذييل الصفحة</a:t>
            </a:r>
          </a:p>
        </p:txBody>
      </p:sp>
      <p:sp>
        <p:nvSpPr>
          <p:cNvPr id="6" name="عنصر نائب لرقم الشريحة 5">
            <a:extLst>
              <a:ext uri="{FF2B5EF4-FFF2-40B4-BE49-F238E27FC236}">
                <a16:creationId xmlns:a16="http://schemas.microsoft.com/office/drawing/2014/main" id="{81789E10-2433-2ECB-9C92-571B583A4CF1}"/>
              </a:ext>
            </a:extLst>
          </p:cNvPr>
          <p:cNvSpPr>
            <a:spLocks noGrp="1"/>
          </p:cNvSpPr>
          <p:nvPr>
            <p:ph type="sldNum" sz="quarter" idx="12"/>
          </p:nvPr>
        </p:nvSpPr>
        <p:spPr>
          <a:xfrm flipH="1">
            <a:off x="130631" y="6453002"/>
            <a:ext cx="429207" cy="365125"/>
          </a:xfrm>
        </p:spPr>
        <p:txBody>
          <a:bodyPr rtlCol="1"/>
          <a:lstStyle>
            <a:lvl1pPr rtl="1">
              <a:defRPr/>
            </a:lvl1pPr>
          </a:lstStyle>
          <a:p>
            <a:fld id="{CC057153-B650-4DEB-B370-79DDCFDCE934}" type="slidenum">
              <a:rPr lang="en-US" smtClean="0"/>
              <a:pPr/>
              <a:t>‹#›</a:t>
            </a:fld>
            <a:endParaRPr lang="en-US"/>
          </a:p>
        </p:txBody>
      </p:sp>
      <p:sp>
        <p:nvSpPr>
          <p:cNvPr id="3" name="عنوان فرعي 2">
            <a:extLst>
              <a:ext uri="{FF2B5EF4-FFF2-40B4-BE49-F238E27FC236}">
                <a16:creationId xmlns:a16="http://schemas.microsoft.com/office/drawing/2014/main" id="{2BDC76B8-60F6-62D3-9F73-E81662203017}"/>
              </a:ext>
            </a:extLst>
          </p:cNvPr>
          <p:cNvSpPr>
            <a:spLocks noGrp="1"/>
          </p:cNvSpPr>
          <p:nvPr>
            <p:ph type="subTitle" idx="1"/>
          </p:nvPr>
        </p:nvSpPr>
        <p:spPr>
          <a:xfrm flipH="1">
            <a:off x="4154424" y="484632"/>
            <a:ext cx="7772400" cy="594360"/>
          </a:xfrm>
        </p:spPr>
        <p:txBody>
          <a:bodyPr rtlCol="1" anchor="t">
            <a:normAutofit/>
          </a:bodyPr>
          <a:lstStyle>
            <a:lvl1pPr marL="0" indent="0" algn="r" rtl="1">
              <a:buNone/>
              <a:defRPr sz="2000">
                <a:solidFill>
                  <a:schemeClr val="tx1"/>
                </a:solidFill>
              </a:defRPr>
            </a:lvl1pPr>
            <a:lvl2pPr marL="457200" indent="0" algn="ctr" rtl="1">
              <a:buNone/>
              <a:defRPr sz="2000"/>
            </a:lvl2pPr>
            <a:lvl3pPr marL="914400" indent="0" algn="ctr" rtl="1">
              <a:buNone/>
              <a:defRPr sz="1800"/>
            </a:lvl3pPr>
            <a:lvl4pPr marL="1371600" indent="0" algn="ctr" rtl="1">
              <a:buNone/>
              <a:defRPr sz="1600"/>
            </a:lvl4pPr>
            <a:lvl5pPr marL="1828800" indent="0" algn="ctr" rtl="1">
              <a:buNone/>
              <a:defRPr sz="1600"/>
            </a:lvl5pPr>
            <a:lvl6pPr marL="2286000" indent="0" algn="ctr" rtl="1">
              <a:buNone/>
              <a:defRPr sz="1600"/>
            </a:lvl6pPr>
            <a:lvl7pPr marL="2743200" indent="0" algn="ctr" rtl="1">
              <a:buNone/>
              <a:defRPr sz="1600"/>
            </a:lvl7pPr>
            <a:lvl8pPr marL="3200400" indent="0" algn="ctr" rtl="1">
              <a:buNone/>
              <a:defRPr sz="1600"/>
            </a:lvl8pPr>
            <a:lvl9pPr marL="3657600" indent="0" algn="ctr" rtl="1">
              <a:buNone/>
              <a:defRPr sz="1600"/>
            </a:lvl9pPr>
          </a:lstStyle>
          <a:p>
            <a:pPr rtl="1"/>
            <a:r>
              <a:rPr lang="ar"/>
              <a:t>انقر لتحرير نمط العنوان الثانوي الرئيسي</a:t>
            </a:r>
          </a:p>
        </p:txBody>
      </p:sp>
      <p:sp>
        <p:nvSpPr>
          <p:cNvPr id="2" name="العنوان 1">
            <a:extLst>
              <a:ext uri="{FF2B5EF4-FFF2-40B4-BE49-F238E27FC236}">
                <a16:creationId xmlns:a16="http://schemas.microsoft.com/office/drawing/2014/main" id="{E4336E9A-8E96-CD8C-7598-F87632CD81CF}"/>
              </a:ext>
            </a:extLst>
          </p:cNvPr>
          <p:cNvSpPr>
            <a:spLocks noGrp="1"/>
          </p:cNvSpPr>
          <p:nvPr>
            <p:ph type="ctrTitle"/>
          </p:nvPr>
        </p:nvSpPr>
        <p:spPr>
          <a:xfrm flipH="1">
            <a:off x="3315480" y="1801368"/>
            <a:ext cx="8602201" cy="4572000"/>
          </a:xfrm>
        </p:spPr>
        <p:txBody>
          <a:bodyPr rtlCol="1" anchor="b">
            <a:normAutofit/>
          </a:bodyPr>
          <a:lstStyle>
            <a:lvl1pPr algn="r" rtl="1">
              <a:defRPr sz="6000">
                <a:solidFill>
                  <a:schemeClr val="bg1"/>
                </a:solidFill>
                <a:highlight>
                  <a:srgbClr val="FFFFFF"/>
                </a:highlight>
              </a:defRPr>
            </a:lvl1pPr>
          </a:lstStyle>
          <a:p>
            <a:pPr rtl="1"/>
            <a:r>
              <a:rPr lang="ar"/>
              <a:t>انقر لتحرير نمط العنوان الرئيسي</a:t>
            </a:r>
            <a:endParaRPr lang="en-US"/>
          </a:p>
        </p:txBody>
      </p:sp>
    </p:spTree>
    <p:extLst>
      <p:ext uri="{BB962C8B-B14F-4D97-AF65-F5344CB8AC3E}">
        <p14:creationId xmlns:p14="http://schemas.microsoft.com/office/powerpoint/2010/main" val="89926823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صورة العنوان 2">
    <p:bg>
      <p:bgPr>
        <a:solidFill>
          <a:schemeClr val="tx2"/>
        </a:solidFill>
        <a:effectLst/>
      </p:bgPr>
    </p:bg>
    <p:spTree>
      <p:nvGrpSpPr>
        <p:cNvPr id="1" name=""/>
        <p:cNvGrpSpPr/>
        <p:nvPr/>
      </p:nvGrpSpPr>
      <p:grpSpPr>
        <a:xfrm>
          <a:off x="0" y="0"/>
          <a:ext cx="0" cy="0"/>
          <a:chOff x="0" y="0"/>
          <a:chExt cx="0" cy="0"/>
        </a:xfrm>
      </p:grpSpPr>
      <p:grpSp>
        <p:nvGrpSpPr>
          <p:cNvPr id="20" name="المجموعة 19">
            <a:extLst>
              <a:ext uri="{FF2B5EF4-FFF2-40B4-BE49-F238E27FC236}">
                <a16:creationId xmlns:a16="http://schemas.microsoft.com/office/drawing/2014/main" id="{96F1B358-A957-7D07-7D08-C15DFB52D150}"/>
              </a:ext>
            </a:extLst>
          </p:cNvPr>
          <p:cNvGrpSpPr/>
          <p:nvPr/>
        </p:nvGrpSpPr>
        <p:grpSpPr>
          <a:xfrm flipH="1">
            <a:off x="364116" y="366348"/>
            <a:ext cx="4886768" cy="6125303"/>
            <a:chOff x="521210" y="647905"/>
            <a:chExt cx="11365967" cy="5565740"/>
          </a:xfrm>
        </p:grpSpPr>
        <p:sp>
          <p:nvSpPr>
            <p:cNvPr id="21" name="الشكل 4">
              <a:extLst>
                <a:ext uri="{FF2B5EF4-FFF2-40B4-BE49-F238E27FC236}">
                  <a16:creationId xmlns:a16="http://schemas.microsoft.com/office/drawing/2014/main" id="{D4E49C48-6AD1-237B-9A6E-D39179EB5F89}"/>
                </a:ext>
              </a:extLst>
            </p:cNvPr>
            <p:cNvSpPr/>
            <p:nvPr/>
          </p:nvSpPr>
          <p:spPr>
            <a:xfrm>
              <a:off x="725402" y="1009217"/>
              <a:ext cx="11161775" cy="5204428"/>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sp>
          <p:nvSpPr>
            <p:cNvPr id="22" name="الشكل 3">
              <a:extLst>
                <a:ext uri="{FF2B5EF4-FFF2-40B4-BE49-F238E27FC236}">
                  <a16:creationId xmlns:a16="http://schemas.microsoft.com/office/drawing/2014/main" id="{57312016-E95E-97D1-C5B2-92517A9547C4}"/>
                </a:ext>
              </a:extLst>
            </p:cNvPr>
            <p:cNvSpPr/>
            <p:nvPr/>
          </p:nvSpPr>
          <p:spPr>
            <a:xfrm>
              <a:off x="521210" y="647905"/>
              <a:ext cx="10911523" cy="5370984"/>
            </a:xfrm>
            <a:prstGeom prst="rect">
              <a:avLst/>
            </a:pr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grpSp>
      <p:grpSp>
        <p:nvGrpSpPr>
          <p:cNvPr id="4" name="المجموعة 3">
            <a:extLst>
              <a:ext uri="{FF2B5EF4-FFF2-40B4-BE49-F238E27FC236}">
                <a16:creationId xmlns:a16="http://schemas.microsoft.com/office/drawing/2014/main" id="{4D7E220B-260A-1899-9D05-BB8723A88261}"/>
              </a:ext>
            </a:extLst>
          </p:cNvPr>
          <p:cNvGrpSpPr/>
          <p:nvPr userDrawn="1"/>
        </p:nvGrpSpPr>
        <p:grpSpPr>
          <a:xfrm flipH="1">
            <a:off x="364116" y="366348"/>
            <a:ext cx="4886768" cy="6125303"/>
            <a:chOff x="521210" y="647905"/>
            <a:chExt cx="11365967" cy="5565740"/>
          </a:xfrm>
        </p:grpSpPr>
        <p:sp>
          <p:nvSpPr>
            <p:cNvPr id="5" name="الشكل 2">
              <a:extLst>
                <a:ext uri="{FF2B5EF4-FFF2-40B4-BE49-F238E27FC236}">
                  <a16:creationId xmlns:a16="http://schemas.microsoft.com/office/drawing/2014/main" id="{91ECAE7C-A949-93C0-3EB3-0B16C6DAC3B2}"/>
                </a:ext>
              </a:extLst>
            </p:cNvPr>
            <p:cNvSpPr/>
            <p:nvPr userDrawn="1"/>
          </p:nvSpPr>
          <p:spPr>
            <a:xfrm>
              <a:off x="725402" y="1009217"/>
              <a:ext cx="11161775" cy="5204428"/>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sp>
          <p:nvSpPr>
            <p:cNvPr id="6" name="الشكل 1">
              <a:extLst>
                <a:ext uri="{FF2B5EF4-FFF2-40B4-BE49-F238E27FC236}">
                  <a16:creationId xmlns:a16="http://schemas.microsoft.com/office/drawing/2014/main" id="{C0165170-3C5A-515F-1EA4-AA3CB178D565}"/>
                </a:ext>
              </a:extLst>
            </p:cNvPr>
            <p:cNvSpPr/>
            <p:nvPr userDrawn="1"/>
          </p:nvSpPr>
          <p:spPr>
            <a:xfrm>
              <a:off x="521210" y="647905"/>
              <a:ext cx="10911523" cy="5370984"/>
            </a:xfrm>
            <a:prstGeom prst="rect">
              <a:avLst/>
            </a:pr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grpSp>
      <p:sp>
        <p:nvSpPr>
          <p:cNvPr id="11" name="عنصر نائب للصورة 10">
            <a:extLst>
              <a:ext uri="{FF2B5EF4-FFF2-40B4-BE49-F238E27FC236}">
                <a16:creationId xmlns:a16="http://schemas.microsoft.com/office/drawing/2014/main" id="{B24A208E-BD69-BB12-21B8-DA405B501FA8}"/>
              </a:ext>
            </a:extLst>
          </p:cNvPr>
          <p:cNvSpPr>
            <a:spLocks noGrp="1"/>
          </p:cNvSpPr>
          <p:nvPr>
            <p:ph type="pic" sz="quarter" idx="13"/>
          </p:nvPr>
        </p:nvSpPr>
        <p:spPr>
          <a:xfrm flipH="1">
            <a:off x="5607050" y="0"/>
            <a:ext cx="6584950" cy="6858000"/>
          </a:xfrm>
          <a:blipFill dpi="0" rotWithShape="1">
            <a:blip r:embed="rId2">
              <a:alphaModFix amt="70000"/>
              <a:extLst>
                <a:ext uri="{28A0092B-C50C-407E-A947-70E740481C1C}">
                  <a14:useLocalDpi xmlns:a14="http://schemas.microsoft.com/office/drawing/2010/main" val="0"/>
                </a:ext>
              </a:extLst>
            </a:blip>
            <a:srcRect/>
            <a:stretch>
              <a:fillRect/>
            </a:stretch>
          </a:blipFill>
        </p:spPr>
        <p:txBody>
          <a:bodyPr vert="horz" lIns="91440" tIns="0" rIns="0" bIns="0" rtlCol="1">
            <a:noAutofit/>
          </a:bodyPr>
          <a:lstStyle>
            <a:lvl1pPr algn="r" rtl="1">
              <a:defRPr lang="en-US" sz="2400" b="0" i="0"/>
            </a:lvl1pPr>
          </a:lstStyle>
          <a:p>
            <a:pPr marL="0" lvl="0" indent="0" rtl="1">
              <a:lnSpc>
                <a:spcPct val="150000"/>
              </a:lnSpc>
              <a:buFontTx/>
              <a:buNone/>
            </a:pPr>
            <a:r>
              <a:rPr lang="ar"/>
              <a:t>انقر فوق الأيقونة لإضافة صورة</a:t>
            </a:r>
          </a:p>
        </p:txBody>
      </p:sp>
      <p:sp>
        <p:nvSpPr>
          <p:cNvPr id="3" name="عنوان فرعي 2">
            <a:extLst>
              <a:ext uri="{FF2B5EF4-FFF2-40B4-BE49-F238E27FC236}">
                <a16:creationId xmlns:a16="http://schemas.microsoft.com/office/drawing/2014/main" id="{2BDC76B8-60F6-62D3-9F73-E81662203017}"/>
              </a:ext>
            </a:extLst>
          </p:cNvPr>
          <p:cNvSpPr>
            <a:spLocks noGrp="1"/>
          </p:cNvSpPr>
          <p:nvPr>
            <p:ph type="subTitle" idx="1"/>
          </p:nvPr>
        </p:nvSpPr>
        <p:spPr>
          <a:xfrm flipH="1">
            <a:off x="803479" y="4731335"/>
            <a:ext cx="4219624" cy="1184585"/>
          </a:xfrm>
        </p:spPr>
        <p:txBody>
          <a:bodyPr rtlCol="1" anchor="t">
            <a:normAutofit/>
          </a:bodyPr>
          <a:lstStyle>
            <a:lvl1pPr marL="0" indent="0" algn="r" rtl="1">
              <a:buNone/>
              <a:defRPr sz="1800">
                <a:solidFill>
                  <a:sysClr val="windowText" lastClr="000000"/>
                </a:solidFill>
              </a:defRPr>
            </a:lvl1pPr>
            <a:lvl2pPr marL="457200" indent="0" algn="ctr" rtl="1">
              <a:buNone/>
              <a:defRPr sz="2000"/>
            </a:lvl2pPr>
            <a:lvl3pPr marL="914400" indent="0" algn="ctr" rtl="1">
              <a:buNone/>
              <a:defRPr sz="1800"/>
            </a:lvl3pPr>
            <a:lvl4pPr marL="1371600" indent="0" algn="ctr" rtl="1">
              <a:buNone/>
              <a:defRPr sz="1600"/>
            </a:lvl4pPr>
            <a:lvl5pPr marL="1828800" indent="0" algn="ctr" rtl="1">
              <a:buNone/>
              <a:defRPr sz="1600"/>
            </a:lvl5pPr>
            <a:lvl6pPr marL="2286000" indent="0" algn="ctr" rtl="1">
              <a:buNone/>
              <a:defRPr sz="1600"/>
            </a:lvl6pPr>
            <a:lvl7pPr marL="2743200" indent="0" algn="ctr" rtl="1">
              <a:buNone/>
              <a:defRPr sz="1600"/>
            </a:lvl7pPr>
            <a:lvl8pPr marL="3200400" indent="0" algn="ctr" rtl="1">
              <a:buNone/>
              <a:defRPr sz="1600"/>
            </a:lvl8pPr>
            <a:lvl9pPr marL="3657600" indent="0" algn="ctr" rtl="1">
              <a:buNone/>
              <a:defRPr sz="1600"/>
            </a:lvl9pPr>
          </a:lstStyle>
          <a:p>
            <a:pPr rtl="1"/>
            <a:r>
              <a:rPr lang="ar"/>
              <a:t>انقر لتحرير نمط العنوان الثانوي الرئيسي</a:t>
            </a:r>
            <a:endParaRPr lang="en-US" dirty="0"/>
          </a:p>
        </p:txBody>
      </p:sp>
      <p:sp>
        <p:nvSpPr>
          <p:cNvPr id="2" name="العنوان 1">
            <a:extLst>
              <a:ext uri="{FF2B5EF4-FFF2-40B4-BE49-F238E27FC236}">
                <a16:creationId xmlns:a16="http://schemas.microsoft.com/office/drawing/2014/main" id="{E4336E9A-8E96-CD8C-7598-F87632CD81CF}"/>
              </a:ext>
            </a:extLst>
          </p:cNvPr>
          <p:cNvSpPr>
            <a:spLocks noGrp="1"/>
          </p:cNvSpPr>
          <p:nvPr>
            <p:ph type="ctrTitle"/>
          </p:nvPr>
        </p:nvSpPr>
        <p:spPr>
          <a:xfrm flipH="1">
            <a:off x="803479" y="1129554"/>
            <a:ext cx="4219625" cy="3475236"/>
          </a:xfrm>
        </p:spPr>
        <p:txBody>
          <a:bodyPr rtlCol="1" anchor="b">
            <a:normAutofit/>
          </a:bodyPr>
          <a:lstStyle>
            <a:lvl1pPr algn="r" rtl="1">
              <a:defRPr sz="5400">
                <a:solidFill>
                  <a:sysClr val="windowText" lastClr="000000"/>
                </a:solidFill>
              </a:defRPr>
            </a:lvl1pPr>
          </a:lstStyle>
          <a:p>
            <a:pPr rtl="1"/>
            <a:r>
              <a:rPr lang="ar"/>
              <a:t>انقر لتحرير نمط العنوان الرئيسي</a:t>
            </a:r>
            <a:endParaRPr lang="en-US" dirty="0"/>
          </a:p>
        </p:txBody>
      </p:sp>
    </p:spTree>
    <p:extLst>
      <p:ext uri="{BB962C8B-B14F-4D97-AF65-F5344CB8AC3E}">
        <p14:creationId xmlns:p14="http://schemas.microsoft.com/office/powerpoint/2010/main" val="2798164892"/>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العنوان، الصورة 3">
    <p:bg>
      <p:bgPr>
        <a:solidFill>
          <a:schemeClr val="tx2"/>
        </a:solidFill>
        <a:effectLst/>
      </p:bgPr>
    </p:bg>
    <p:spTree>
      <p:nvGrpSpPr>
        <p:cNvPr id="1" name=""/>
        <p:cNvGrpSpPr/>
        <p:nvPr/>
      </p:nvGrpSpPr>
      <p:grpSpPr>
        <a:xfrm>
          <a:off x="0" y="0"/>
          <a:ext cx="0" cy="0"/>
          <a:chOff x="0" y="0"/>
          <a:chExt cx="0" cy="0"/>
        </a:xfrm>
      </p:grpSpPr>
      <p:grpSp>
        <p:nvGrpSpPr>
          <p:cNvPr id="4" name="المجموعة 3">
            <a:extLst>
              <a:ext uri="{FF2B5EF4-FFF2-40B4-BE49-F238E27FC236}">
                <a16:creationId xmlns:a16="http://schemas.microsoft.com/office/drawing/2014/main" id="{B3DFC2B7-3FD6-65F4-7B37-B3EADEF6E95A}"/>
              </a:ext>
            </a:extLst>
          </p:cNvPr>
          <p:cNvGrpSpPr/>
          <p:nvPr/>
        </p:nvGrpSpPr>
        <p:grpSpPr>
          <a:xfrm flipH="1">
            <a:off x="6939472" y="366348"/>
            <a:ext cx="4886768" cy="6125303"/>
            <a:chOff x="521210" y="647905"/>
            <a:chExt cx="11365967" cy="5565740"/>
          </a:xfrm>
        </p:grpSpPr>
        <p:sp>
          <p:nvSpPr>
            <p:cNvPr id="5" name="الشكل 4">
              <a:extLst>
                <a:ext uri="{FF2B5EF4-FFF2-40B4-BE49-F238E27FC236}">
                  <a16:creationId xmlns:a16="http://schemas.microsoft.com/office/drawing/2014/main" id="{8E7E76F0-876E-D9DA-9F7E-813DDD4969FC}"/>
                </a:ext>
              </a:extLst>
            </p:cNvPr>
            <p:cNvSpPr/>
            <p:nvPr/>
          </p:nvSpPr>
          <p:spPr>
            <a:xfrm>
              <a:off x="725402" y="1009217"/>
              <a:ext cx="11161775" cy="5204428"/>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sp>
          <p:nvSpPr>
            <p:cNvPr id="6" name="الشكل 3">
              <a:extLst>
                <a:ext uri="{FF2B5EF4-FFF2-40B4-BE49-F238E27FC236}">
                  <a16:creationId xmlns:a16="http://schemas.microsoft.com/office/drawing/2014/main" id="{6A669F55-DC0D-FD13-B596-FA84AAC8B803}"/>
                </a:ext>
              </a:extLst>
            </p:cNvPr>
            <p:cNvSpPr/>
            <p:nvPr/>
          </p:nvSpPr>
          <p:spPr>
            <a:xfrm>
              <a:off x="521210" y="647905"/>
              <a:ext cx="10911523" cy="5370984"/>
            </a:xfrm>
            <a:prstGeom prst="rect">
              <a:avLst/>
            </a:pr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grpSp>
      <p:grpSp>
        <p:nvGrpSpPr>
          <p:cNvPr id="7" name="المجموعة 6">
            <a:extLst>
              <a:ext uri="{FF2B5EF4-FFF2-40B4-BE49-F238E27FC236}">
                <a16:creationId xmlns:a16="http://schemas.microsoft.com/office/drawing/2014/main" id="{57F24906-AE7E-6354-BEF6-653E4278B8E2}"/>
              </a:ext>
            </a:extLst>
          </p:cNvPr>
          <p:cNvGrpSpPr/>
          <p:nvPr userDrawn="1"/>
        </p:nvGrpSpPr>
        <p:grpSpPr>
          <a:xfrm flipH="1">
            <a:off x="6939472" y="366348"/>
            <a:ext cx="4886768" cy="6125303"/>
            <a:chOff x="521210" y="647905"/>
            <a:chExt cx="11365967" cy="5565740"/>
          </a:xfrm>
        </p:grpSpPr>
        <p:sp>
          <p:nvSpPr>
            <p:cNvPr id="8" name="الشكل 2">
              <a:extLst>
                <a:ext uri="{FF2B5EF4-FFF2-40B4-BE49-F238E27FC236}">
                  <a16:creationId xmlns:a16="http://schemas.microsoft.com/office/drawing/2014/main" id="{97863BD0-3668-62B2-C6F4-BD77D371C352}"/>
                </a:ext>
              </a:extLst>
            </p:cNvPr>
            <p:cNvSpPr/>
            <p:nvPr userDrawn="1"/>
          </p:nvSpPr>
          <p:spPr>
            <a:xfrm>
              <a:off x="725402" y="1009217"/>
              <a:ext cx="11161775" cy="5204428"/>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sp>
          <p:nvSpPr>
            <p:cNvPr id="9" name="الشكل 1">
              <a:extLst>
                <a:ext uri="{FF2B5EF4-FFF2-40B4-BE49-F238E27FC236}">
                  <a16:creationId xmlns:a16="http://schemas.microsoft.com/office/drawing/2014/main" id="{A731F6E5-8C9E-C424-E6F3-6E6FC4DD5464}"/>
                </a:ext>
              </a:extLst>
            </p:cNvPr>
            <p:cNvSpPr/>
            <p:nvPr userDrawn="1"/>
          </p:nvSpPr>
          <p:spPr>
            <a:xfrm>
              <a:off x="521210" y="647905"/>
              <a:ext cx="10911523" cy="5370984"/>
            </a:xfrm>
            <a:prstGeom prst="rect">
              <a:avLst/>
            </a:pr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grpSp>
      <p:sp>
        <p:nvSpPr>
          <p:cNvPr id="11" name="عنصر نائب للصورة 10">
            <a:extLst>
              <a:ext uri="{FF2B5EF4-FFF2-40B4-BE49-F238E27FC236}">
                <a16:creationId xmlns:a16="http://schemas.microsoft.com/office/drawing/2014/main" id="{B24A208E-BD69-BB12-21B8-DA405B501FA8}"/>
              </a:ext>
            </a:extLst>
          </p:cNvPr>
          <p:cNvSpPr>
            <a:spLocks noGrp="1"/>
          </p:cNvSpPr>
          <p:nvPr>
            <p:ph type="pic" sz="quarter" idx="13"/>
          </p:nvPr>
        </p:nvSpPr>
        <p:spPr>
          <a:xfrm flipH="1">
            <a:off x="0" y="0"/>
            <a:ext cx="6595872" cy="6858000"/>
          </a:xfrm>
          <a:blipFill dpi="0" rotWithShape="1">
            <a:blip r:embed="rId2">
              <a:alphaModFix amt="70000"/>
              <a:extLst>
                <a:ext uri="{28A0092B-C50C-407E-A947-70E740481C1C}">
                  <a14:useLocalDpi xmlns:a14="http://schemas.microsoft.com/office/drawing/2010/main" val="0"/>
                </a:ext>
              </a:extLst>
            </a:blip>
            <a:srcRect/>
            <a:stretch>
              <a:fillRect/>
            </a:stretch>
          </a:blipFill>
        </p:spPr>
        <p:txBody>
          <a:bodyPr vert="horz" lIns="91440" tIns="0" rIns="0" bIns="0" rtlCol="1">
            <a:noAutofit/>
          </a:bodyPr>
          <a:lstStyle>
            <a:lvl1pPr algn="r" rtl="1">
              <a:defRPr lang="en-US" sz="2400" b="0" i="0"/>
            </a:lvl1pPr>
          </a:lstStyle>
          <a:p>
            <a:pPr marL="0" lvl="0" indent="0" rtl="1">
              <a:lnSpc>
                <a:spcPct val="150000"/>
              </a:lnSpc>
              <a:buFontTx/>
              <a:buNone/>
            </a:pPr>
            <a:r>
              <a:rPr lang="ar"/>
              <a:t>انقر فوق الأيقونة لإضافة صورة</a:t>
            </a:r>
          </a:p>
        </p:txBody>
      </p:sp>
      <p:sp>
        <p:nvSpPr>
          <p:cNvPr id="3" name="عنوان فرعي 2">
            <a:extLst>
              <a:ext uri="{FF2B5EF4-FFF2-40B4-BE49-F238E27FC236}">
                <a16:creationId xmlns:a16="http://schemas.microsoft.com/office/drawing/2014/main" id="{2BDC76B8-60F6-62D3-9F73-E81662203017}"/>
              </a:ext>
            </a:extLst>
          </p:cNvPr>
          <p:cNvSpPr>
            <a:spLocks noGrp="1"/>
          </p:cNvSpPr>
          <p:nvPr>
            <p:ph type="subTitle" idx="1"/>
          </p:nvPr>
        </p:nvSpPr>
        <p:spPr>
          <a:xfrm flipH="1">
            <a:off x="7362640" y="4661253"/>
            <a:ext cx="4235821" cy="1380744"/>
          </a:xfrm>
        </p:spPr>
        <p:txBody>
          <a:bodyPr rtlCol="1" anchor="b">
            <a:normAutofit/>
          </a:bodyPr>
          <a:lstStyle>
            <a:lvl1pPr marL="0" indent="0" algn="r" rtl="1">
              <a:buNone/>
              <a:defRPr sz="1800">
                <a:solidFill>
                  <a:schemeClr val="tx1"/>
                </a:solidFill>
              </a:defRPr>
            </a:lvl1pPr>
            <a:lvl2pPr marL="457200" indent="0" algn="ctr" rtl="1">
              <a:buNone/>
              <a:defRPr sz="2000"/>
            </a:lvl2pPr>
            <a:lvl3pPr marL="914400" indent="0" algn="ctr" rtl="1">
              <a:buNone/>
              <a:defRPr sz="1800"/>
            </a:lvl3pPr>
            <a:lvl4pPr marL="1371600" indent="0" algn="ctr" rtl="1">
              <a:buNone/>
              <a:defRPr sz="1600"/>
            </a:lvl4pPr>
            <a:lvl5pPr marL="1828800" indent="0" algn="ctr" rtl="1">
              <a:buNone/>
              <a:defRPr sz="1600"/>
            </a:lvl5pPr>
            <a:lvl6pPr marL="2286000" indent="0" algn="ctr" rtl="1">
              <a:buNone/>
              <a:defRPr sz="1600"/>
            </a:lvl6pPr>
            <a:lvl7pPr marL="2743200" indent="0" algn="ctr" rtl="1">
              <a:buNone/>
              <a:defRPr sz="1600"/>
            </a:lvl7pPr>
            <a:lvl8pPr marL="3200400" indent="0" algn="ctr" rtl="1">
              <a:buNone/>
              <a:defRPr sz="1600"/>
            </a:lvl8pPr>
            <a:lvl9pPr marL="3657600" indent="0" algn="ctr" rtl="1">
              <a:buNone/>
              <a:defRPr sz="1600"/>
            </a:lvl9pPr>
          </a:lstStyle>
          <a:p>
            <a:pPr rtl="1"/>
            <a:r>
              <a:rPr lang="ar"/>
              <a:t>انقر لتحرير نمط العنوان الثانوي الرئيسي</a:t>
            </a:r>
            <a:endParaRPr lang="en-US" dirty="0"/>
          </a:p>
        </p:txBody>
      </p:sp>
      <p:sp>
        <p:nvSpPr>
          <p:cNvPr id="2" name="العنوان 1">
            <a:extLst>
              <a:ext uri="{FF2B5EF4-FFF2-40B4-BE49-F238E27FC236}">
                <a16:creationId xmlns:a16="http://schemas.microsoft.com/office/drawing/2014/main" id="{E4336E9A-8E96-CD8C-7598-F87632CD81CF}"/>
              </a:ext>
            </a:extLst>
          </p:cNvPr>
          <p:cNvSpPr>
            <a:spLocks noGrp="1"/>
          </p:cNvSpPr>
          <p:nvPr>
            <p:ph type="ctrTitle"/>
          </p:nvPr>
        </p:nvSpPr>
        <p:spPr>
          <a:xfrm flipH="1">
            <a:off x="7362639" y="603504"/>
            <a:ext cx="4235821" cy="3739896"/>
          </a:xfrm>
        </p:spPr>
        <p:txBody>
          <a:bodyPr rtlCol="1" anchor="t">
            <a:normAutofit/>
          </a:bodyPr>
          <a:lstStyle>
            <a:lvl1pPr algn="r" rtl="1">
              <a:defRPr sz="5200">
                <a:solidFill>
                  <a:schemeClr val="tx1"/>
                </a:solidFill>
              </a:defRPr>
            </a:lvl1pPr>
          </a:lstStyle>
          <a:p>
            <a:pPr rtl="1"/>
            <a:r>
              <a:rPr lang="ar"/>
              <a:t>انقر لتحرير نمط العنوان الرئيسي</a:t>
            </a:r>
            <a:endParaRPr lang="en-US" dirty="0"/>
          </a:p>
        </p:txBody>
      </p:sp>
    </p:spTree>
    <p:extLst>
      <p:ext uri="{BB962C8B-B14F-4D97-AF65-F5344CB8AC3E}">
        <p14:creationId xmlns:p14="http://schemas.microsoft.com/office/powerpoint/2010/main" val="1170276511"/>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1_صورة عنوان 2">
    <p:bg>
      <p:bgPr>
        <a:solidFill>
          <a:schemeClr val="accent4"/>
        </a:solidFill>
        <a:effectLst/>
      </p:bgPr>
    </p:bg>
    <p:spTree>
      <p:nvGrpSpPr>
        <p:cNvPr id="1" name=""/>
        <p:cNvGrpSpPr/>
        <p:nvPr/>
      </p:nvGrpSpPr>
      <p:grpSpPr>
        <a:xfrm>
          <a:off x="0" y="0"/>
          <a:ext cx="0" cy="0"/>
          <a:chOff x="0" y="0"/>
          <a:chExt cx="0" cy="0"/>
        </a:xfrm>
      </p:grpSpPr>
      <p:sp>
        <p:nvSpPr>
          <p:cNvPr id="4" name="الشكل 2">
            <a:extLst>
              <a:ext uri="{FF2B5EF4-FFF2-40B4-BE49-F238E27FC236}">
                <a16:creationId xmlns:a16="http://schemas.microsoft.com/office/drawing/2014/main" id="{01ACD100-D00B-FAE7-049E-0C8300DA8691}"/>
              </a:ext>
            </a:extLst>
          </p:cNvPr>
          <p:cNvSpPr/>
          <p:nvPr userDrawn="1"/>
        </p:nvSpPr>
        <p:spPr>
          <a:xfrm flipH="1">
            <a:off x="5530161" y="565310"/>
            <a:ext cx="5949692" cy="5949692"/>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noProof="0">
              <a:solidFill>
                <a:schemeClr val="lt1"/>
              </a:solidFill>
              <a:latin typeface="Karla"/>
              <a:ea typeface="Karla"/>
              <a:cs typeface="Karla"/>
              <a:sym typeface="Karla"/>
            </a:endParaRPr>
          </a:p>
        </p:txBody>
      </p:sp>
      <p:sp>
        <p:nvSpPr>
          <p:cNvPr id="9" name="الشكل 1">
            <a:extLst>
              <a:ext uri="{FF2B5EF4-FFF2-40B4-BE49-F238E27FC236}">
                <a16:creationId xmlns:a16="http://schemas.microsoft.com/office/drawing/2014/main" id="{70B3CA8F-62B5-2F0F-6A0B-1D169D1A2C0C}"/>
              </a:ext>
            </a:extLst>
          </p:cNvPr>
          <p:cNvSpPr/>
          <p:nvPr/>
        </p:nvSpPr>
        <p:spPr>
          <a:xfrm flipH="1">
            <a:off x="5530161" y="565310"/>
            <a:ext cx="5949692" cy="5949692"/>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noProof="0">
              <a:solidFill>
                <a:schemeClr val="lt1"/>
              </a:solidFill>
              <a:latin typeface="Karla"/>
              <a:ea typeface="Karla"/>
              <a:cs typeface="Karla"/>
              <a:sym typeface="Karla"/>
            </a:endParaRPr>
          </a:p>
        </p:txBody>
      </p:sp>
      <p:sp>
        <p:nvSpPr>
          <p:cNvPr id="13" name="عنصر نائب للصورة 9">
            <a:extLst>
              <a:ext uri="{FF2B5EF4-FFF2-40B4-BE49-F238E27FC236}">
                <a16:creationId xmlns:a16="http://schemas.microsoft.com/office/drawing/2014/main" id="{FEB323EE-D6C6-19B8-D801-5AB677FF474E}"/>
              </a:ext>
            </a:extLst>
          </p:cNvPr>
          <p:cNvSpPr>
            <a:spLocks noGrp="1" noChangeAspect="1"/>
          </p:cNvSpPr>
          <p:nvPr>
            <p:ph type="pic" sz="quarter" idx="14"/>
          </p:nvPr>
        </p:nvSpPr>
        <p:spPr>
          <a:xfrm flipH="1">
            <a:off x="5682446" y="388874"/>
            <a:ext cx="5897880" cy="5897880"/>
          </a:xfrm>
          <a:prstGeom prst="ellipse">
            <a:avLst/>
          </a:prstGeom>
          <a:blipFill dpi="0" rotWithShape="1">
            <a:blip r:embed="rId2">
              <a:alphaModFix amt="75000"/>
            </a:blip>
            <a:srcRect/>
            <a:stretch>
              <a:fillRect/>
            </a:stretch>
          </a:blipFill>
          <a:ln w="25400">
            <a:solidFill>
              <a:schemeClr val="tx1"/>
            </a:solidFill>
          </a:ln>
        </p:spPr>
        <p:txBody>
          <a:bodyPr vert="horz" lIns="91440" tIns="0" rIns="0" bIns="0" rtlCol="1">
            <a:noAutofit/>
          </a:bodyPr>
          <a:lstStyle>
            <a:lvl1pPr algn="r" rtl="1">
              <a:defRPr lang="en-US" sz="2400" b="0" i="0" noProof="0"/>
            </a:lvl1pPr>
          </a:lstStyle>
          <a:p>
            <a:pPr marL="0" lvl="0" indent="0" rtl="1">
              <a:lnSpc>
                <a:spcPct val="150000"/>
              </a:lnSpc>
              <a:buFontTx/>
              <a:buNone/>
            </a:pPr>
            <a:r>
              <a:rPr lang="ar" noProof="0"/>
              <a:t>انقر فوق الأيقونة لإضافة صورة</a:t>
            </a:r>
          </a:p>
        </p:txBody>
      </p:sp>
      <p:sp>
        <p:nvSpPr>
          <p:cNvPr id="3" name="عنوان فرعي 2">
            <a:extLst>
              <a:ext uri="{FF2B5EF4-FFF2-40B4-BE49-F238E27FC236}">
                <a16:creationId xmlns:a16="http://schemas.microsoft.com/office/drawing/2014/main" id="{2BDC76B8-60F6-62D3-9F73-E81662203017}"/>
              </a:ext>
            </a:extLst>
          </p:cNvPr>
          <p:cNvSpPr>
            <a:spLocks noGrp="1"/>
          </p:cNvSpPr>
          <p:nvPr>
            <p:ph type="subTitle" idx="1"/>
          </p:nvPr>
        </p:nvSpPr>
        <p:spPr>
          <a:xfrm flipH="1">
            <a:off x="816863" y="4731335"/>
            <a:ext cx="4206240" cy="1184585"/>
          </a:xfrm>
        </p:spPr>
        <p:txBody>
          <a:bodyPr rtlCol="1" anchor="t">
            <a:normAutofit/>
          </a:bodyPr>
          <a:lstStyle>
            <a:lvl1pPr marL="0" indent="0" algn="r" rtl="1">
              <a:buNone/>
              <a:defRPr sz="1800"/>
            </a:lvl1pPr>
            <a:lvl2pPr marL="457200" indent="0" algn="ctr" rtl="1">
              <a:buNone/>
              <a:defRPr sz="2000"/>
            </a:lvl2pPr>
            <a:lvl3pPr marL="914400" indent="0" algn="ctr" rtl="1">
              <a:buNone/>
              <a:defRPr sz="1800"/>
            </a:lvl3pPr>
            <a:lvl4pPr marL="1371600" indent="0" algn="ctr" rtl="1">
              <a:buNone/>
              <a:defRPr sz="1600"/>
            </a:lvl4pPr>
            <a:lvl5pPr marL="1828800" indent="0" algn="ctr" rtl="1">
              <a:buNone/>
              <a:defRPr sz="1600"/>
            </a:lvl5pPr>
            <a:lvl6pPr marL="2286000" indent="0" algn="ctr" rtl="1">
              <a:buNone/>
              <a:defRPr sz="1600"/>
            </a:lvl6pPr>
            <a:lvl7pPr marL="2743200" indent="0" algn="ctr" rtl="1">
              <a:buNone/>
              <a:defRPr sz="1600"/>
            </a:lvl7pPr>
            <a:lvl8pPr marL="3200400" indent="0" algn="ctr" rtl="1">
              <a:buNone/>
              <a:defRPr sz="1600"/>
            </a:lvl8pPr>
            <a:lvl9pPr marL="3657600" indent="0" algn="ctr" rtl="1">
              <a:buNone/>
              <a:defRPr sz="1600"/>
            </a:lvl9pPr>
          </a:lstStyle>
          <a:p>
            <a:pPr rtl="1"/>
            <a:r>
              <a:rPr lang="ar"/>
              <a:t>انقر لتحرير نمط العنوان الثانوي الرئيسي</a:t>
            </a:r>
            <a:endParaRPr lang="en-US" dirty="0"/>
          </a:p>
        </p:txBody>
      </p:sp>
      <p:sp>
        <p:nvSpPr>
          <p:cNvPr id="2" name="العنوان 1">
            <a:extLst>
              <a:ext uri="{FF2B5EF4-FFF2-40B4-BE49-F238E27FC236}">
                <a16:creationId xmlns:a16="http://schemas.microsoft.com/office/drawing/2014/main" id="{E4336E9A-8E96-CD8C-7598-F87632CD81CF}"/>
              </a:ext>
            </a:extLst>
          </p:cNvPr>
          <p:cNvSpPr>
            <a:spLocks noGrp="1"/>
          </p:cNvSpPr>
          <p:nvPr>
            <p:ph type="ctrTitle"/>
          </p:nvPr>
        </p:nvSpPr>
        <p:spPr>
          <a:xfrm flipH="1">
            <a:off x="661416" y="1129554"/>
            <a:ext cx="4361688" cy="3475236"/>
          </a:xfrm>
        </p:spPr>
        <p:txBody>
          <a:bodyPr rtlCol="1" anchor="b">
            <a:normAutofit/>
          </a:bodyPr>
          <a:lstStyle>
            <a:lvl1pPr algn="r" rtl="1">
              <a:defRPr sz="5400"/>
            </a:lvl1pPr>
          </a:lstStyle>
          <a:p>
            <a:pPr rtl="1"/>
            <a:r>
              <a:rPr lang="ar"/>
              <a:t>انقر لتحرير نمط العنوان الرئيسي</a:t>
            </a:r>
            <a:endParaRPr lang="en-US" dirty="0"/>
          </a:p>
        </p:txBody>
      </p:sp>
    </p:spTree>
    <p:extLst>
      <p:ext uri="{BB962C8B-B14F-4D97-AF65-F5344CB8AC3E}">
        <p14:creationId xmlns:p14="http://schemas.microsoft.com/office/powerpoint/2010/main" val="1572742153"/>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1_صورة عنوان 3">
    <p:bg>
      <p:bgPr>
        <a:solidFill>
          <a:schemeClr val="accent4"/>
        </a:solidFill>
        <a:effectLst/>
      </p:bgPr>
    </p:bg>
    <p:spTree>
      <p:nvGrpSpPr>
        <p:cNvPr id="1" name=""/>
        <p:cNvGrpSpPr/>
        <p:nvPr/>
      </p:nvGrpSpPr>
      <p:grpSpPr>
        <a:xfrm>
          <a:off x="0" y="0"/>
          <a:ext cx="0" cy="0"/>
          <a:chOff x="0" y="0"/>
          <a:chExt cx="0" cy="0"/>
        </a:xfrm>
      </p:grpSpPr>
      <p:sp>
        <p:nvSpPr>
          <p:cNvPr id="6" name="الشكل 2">
            <a:extLst>
              <a:ext uri="{FF2B5EF4-FFF2-40B4-BE49-F238E27FC236}">
                <a16:creationId xmlns:a16="http://schemas.microsoft.com/office/drawing/2014/main" id="{D2CFAC40-94DE-9384-508D-E607D334EEC4}"/>
              </a:ext>
            </a:extLst>
          </p:cNvPr>
          <p:cNvSpPr/>
          <p:nvPr userDrawn="1"/>
        </p:nvSpPr>
        <p:spPr>
          <a:xfrm flipH="1">
            <a:off x="593967" y="565310"/>
            <a:ext cx="5949692" cy="5949692"/>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noProof="0">
              <a:solidFill>
                <a:schemeClr val="lt1"/>
              </a:solidFill>
              <a:latin typeface="Karla"/>
              <a:ea typeface="Karla"/>
              <a:cs typeface="Karla"/>
              <a:sym typeface="Karla"/>
            </a:endParaRPr>
          </a:p>
        </p:txBody>
      </p:sp>
      <p:sp>
        <p:nvSpPr>
          <p:cNvPr id="4" name="الشكل 1">
            <a:extLst>
              <a:ext uri="{FF2B5EF4-FFF2-40B4-BE49-F238E27FC236}">
                <a16:creationId xmlns:a16="http://schemas.microsoft.com/office/drawing/2014/main" id="{F2D97C88-8E9F-E89C-85B9-9D32547B7834}"/>
              </a:ext>
            </a:extLst>
          </p:cNvPr>
          <p:cNvSpPr/>
          <p:nvPr/>
        </p:nvSpPr>
        <p:spPr>
          <a:xfrm flipH="1">
            <a:off x="593967" y="565310"/>
            <a:ext cx="5949692" cy="5949692"/>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noProof="0">
              <a:solidFill>
                <a:schemeClr val="lt1"/>
              </a:solidFill>
              <a:latin typeface="Karla"/>
              <a:ea typeface="Karla"/>
              <a:cs typeface="Karla"/>
              <a:sym typeface="Karla"/>
            </a:endParaRPr>
          </a:p>
        </p:txBody>
      </p:sp>
      <p:sp>
        <p:nvSpPr>
          <p:cNvPr id="5" name="عنصر نائب للصورة 9">
            <a:extLst>
              <a:ext uri="{FF2B5EF4-FFF2-40B4-BE49-F238E27FC236}">
                <a16:creationId xmlns:a16="http://schemas.microsoft.com/office/drawing/2014/main" id="{1F31A56C-894E-5B3B-E641-9ACE0EB9F518}"/>
              </a:ext>
            </a:extLst>
          </p:cNvPr>
          <p:cNvSpPr>
            <a:spLocks noGrp="1" noChangeAspect="1"/>
          </p:cNvSpPr>
          <p:nvPr>
            <p:ph type="pic" sz="quarter" idx="10"/>
          </p:nvPr>
        </p:nvSpPr>
        <p:spPr>
          <a:xfrm flipH="1">
            <a:off x="746252" y="388874"/>
            <a:ext cx="5897880" cy="5897880"/>
          </a:xfrm>
          <a:prstGeom prst="ellipse">
            <a:avLst/>
          </a:prstGeom>
          <a:blipFill dpi="0" rotWithShape="1">
            <a:blip r:embed="rId2">
              <a:alphaModFix amt="75000"/>
            </a:blip>
            <a:srcRect/>
            <a:stretch>
              <a:fillRect/>
            </a:stretch>
          </a:blipFill>
          <a:ln w="25400">
            <a:solidFill>
              <a:schemeClr val="tx1"/>
            </a:solidFill>
          </a:ln>
        </p:spPr>
        <p:txBody>
          <a:bodyPr vert="horz" lIns="91440" tIns="0" rIns="0" bIns="0" rtlCol="1">
            <a:noAutofit/>
          </a:bodyPr>
          <a:lstStyle>
            <a:lvl1pPr algn="r" rtl="1">
              <a:defRPr lang="en-US" sz="2400" b="0" i="0" noProof="0"/>
            </a:lvl1pPr>
          </a:lstStyle>
          <a:p>
            <a:pPr marL="0" lvl="0" indent="0" rtl="1">
              <a:lnSpc>
                <a:spcPct val="150000"/>
              </a:lnSpc>
              <a:buFontTx/>
              <a:buNone/>
            </a:pPr>
            <a:r>
              <a:rPr lang="ar" noProof="0"/>
              <a:t>انقر فوق الأيقونة لإضافة صورة</a:t>
            </a:r>
          </a:p>
        </p:txBody>
      </p:sp>
      <p:sp>
        <p:nvSpPr>
          <p:cNvPr id="3" name="عنوان فرعي 2">
            <a:extLst>
              <a:ext uri="{FF2B5EF4-FFF2-40B4-BE49-F238E27FC236}">
                <a16:creationId xmlns:a16="http://schemas.microsoft.com/office/drawing/2014/main" id="{2BDC76B8-60F6-62D3-9F73-E81662203017}"/>
              </a:ext>
            </a:extLst>
          </p:cNvPr>
          <p:cNvSpPr>
            <a:spLocks noGrp="1"/>
          </p:cNvSpPr>
          <p:nvPr>
            <p:ph type="subTitle" idx="1"/>
          </p:nvPr>
        </p:nvSpPr>
        <p:spPr>
          <a:xfrm flipH="1">
            <a:off x="7620000" y="4873752"/>
            <a:ext cx="4206240" cy="1380744"/>
          </a:xfrm>
        </p:spPr>
        <p:txBody>
          <a:bodyPr rtlCol="1" anchor="b">
            <a:normAutofit/>
          </a:bodyPr>
          <a:lstStyle>
            <a:lvl1pPr marL="0" indent="0" algn="r" rtl="1">
              <a:buNone/>
              <a:defRPr sz="1800"/>
            </a:lvl1pPr>
            <a:lvl2pPr marL="457200" indent="0" algn="ctr" rtl="1">
              <a:buNone/>
              <a:defRPr sz="2000"/>
            </a:lvl2pPr>
            <a:lvl3pPr marL="914400" indent="0" algn="ctr" rtl="1">
              <a:buNone/>
              <a:defRPr sz="1800"/>
            </a:lvl3pPr>
            <a:lvl4pPr marL="1371600" indent="0" algn="ctr" rtl="1">
              <a:buNone/>
              <a:defRPr sz="1600"/>
            </a:lvl4pPr>
            <a:lvl5pPr marL="1828800" indent="0" algn="ctr" rtl="1">
              <a:buNone/>
              <a:defRPr sz="1600"/>
            </a:lvl5pPr>
            <a:lvl6pPr marL="2286000" indent="0" algn="ctr" rtl="1">
              <a:buNone/>
              <a:defRPr sz="1600"/>
            </a:lvl6pPr>
            <a:lvl7pPr marL="2743200" indent="0" algn="ctr" rtl="1">
              <a:buNone/>
              <a:defRPr sz="1600"/>
            </a:lvl7pPr>
            <a:lvl8pPr marL="3200400" indent="0" algn="ctr" rtl="1">
              <a:buNone/>
              <a:defRPr sz="1600"/>
            </a:lvl8pPr>
            <a:lvl9pPr marL="3657600" indent="0" algn="ctr" rtl="1">
              <a:buNone/>
              <a:defRPr sz="1600"/>
            </a:lvl9pPr>
          </a:lstStyle>
          <a:p>
            <a:pPr rtl="1"/>
            <a:r>
              <a:rPr lang="ar"/>
              <a:t>انقر لتحرير نمط العنوان الثانوي الرئيسي</a:t>
            </a:r>
            <a:endParaRPr lang="en-US" dirty="0"/>
          </a:p>
        </p:txBody>
      </p:sp>
      <p:sp>
        <p:nvSpPr>
          <p:cNvPr id="2" name="العنوان 1">
            <a:extLst>
              <a:ext uri="{FF2B5EF4-FFF2-40B4-BE49-F238E27FC236}">
                <a16:creationId xmlns:a16="http://schemas.microsoft.com/office/drawing/2014/main" id="{E4336E9A-8E96-CD8C-7598-F87632CD81CF}"/>
              </a:ext>
            </a:extLst>
          </p:cNvPr>
          <p:cNvSpPr>
            <a:spLocks noGrp="1"/>
          </p:cNvSpPr>
          <p:nvPr>
            <p:ph type="ctrTitle"/>
          </p:nvPr>
        </p:nvSpPr>
        <p:spPr>
          <a:xfrm flipH="1">
            <a:off x="7171944" y="411480"/>
            <a:ext cx="4654296" cy="3739896"/>
          </a:xfrm>
        </p:spPr>
        <p:txBody>
          <a:bodyPr rtlCol="1" anchor="t">
            <a:normAutofit/>
          </a:bodyPr>
          <a:lstStyle>
            <a:lvl1pPr algn="r" rtl="1">
              <a:defRPr sz="5200"/>
            </a:lvl1pPr>
          </a:lstStyle>
          <a:p>
            <a:pPr rtl="1"/>
            <a:r>
              <a:rPr lang="ar"/>
              <a:t>انقر لتحرير نمط العنوان الرئيسي</a:t>
            </a:r>
            <a:endParaRPr lang="en-US" dirty="0"/>
          </a:p>
        </p:txBody>
      </p:sp>
    </p:spTree>
    <p:extLst>
      <p:ext uri="{BB962C8B-B14F-4D97-AF65-F5344CB8AC3E}">
        <p14:creationId xmlns:p14="http://schemas.microsoft.com/office/powerpoint/2010/main" val="945248883"/>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عنوان المقطع">
    <p:bg>
      <p:bgPr>
        <a:solidFill>
          <a:schemeClr val="bg2"/>
        </a:solidFill>
        <a:effectLst/>
      </p:bgPr>
    </p:bg>
    <p:spTree>
      <p:nvGrpSpPr>
        <p:cNvPr id="1" name=""/>
        <p:cNvGrpSpPr/>
        <p:nvPr/>
      </p:nvGrpSpPr>
      <p:grpSpPr>
        <a:xfrm>
          <a:off x="0" y="0"/>
          <a:ext cx="0" cy="0"/>
          <a:chOff x="0" y="0"/>
          <a:chExt cx="0" cy="0"/>
        </a:xfrm>
      </p:grpSpPr>
      <p:grpSp>
        <p:nvGrpSpPr>
          <p:cNvPr id="9" name="المجموعة 8">
            <a:extLst>
              <a:ext uri="{FF2B5EF4-FFF2-40B4-BE49-F238E27FC236}">
                <a16:creationId xmlns:a16="http://schemas.microsoft.com/office/drawing/2014/main" id="{D7456E10-F3AC-0024-96E2-96B0FF909575}"/>
              </a:ext>
            </a:extLst>
          </p:cNvPr>
          <p:cNvGrpSpPr/>
          <p:nvPr/>
        </p:nvGrpSpPr>
        <p:grpSpPr>
          <a:xfrm flipH="1">
            <a:off x="1912777" y="-549084"/>
            <a:ext cx="1768620" cy="1792746"/>
            <a:chOff x="9335008" y="164592"/>
            <a:chExt cx="6042545" cy="6124973"/>
          </a:xfrm>
        </p:grpSpPr>
        <p:sp>
          <p:nvSpPr>
            <p:cNvPr id="10" name="الشكل">
              <a:extLst>
                <a:ext uri="{FF2B5EF4-FFF2-40B4-BE49-F238E27FC236}">
                  <a16:creationId xmlns:a16="http://schemas.microsoft.com/office/drawing/2014/main" id="{2648CA08-79E7-18DD-68CF-6FE51CC25EB5}"/>
                </a:ext>
              </a:extLst>
            </p:cNvPr>
            <p:cNvSpPr/>
            <p:nvPr/>
          </p:nvSpPr>
          <p:spPr>
            <a:xfrm>
              <a:off x="9427861" y="339873"/>
              <a:ext cx="5949692" cy="5949692"/>
            </a:xfrm>
            <a:prstGeom prst="ellipse">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noProof="0">
                <a:solidFill>
                  <a:schemeClr val="lt1"/>
                </a:solidFill>
                <a:latin typeface="Karla"/>
                <a:ea typeface="Karla"/>
                <a:cs typeface="Karla"/>
                <a:sym typeface="Karla"/>
              </a:endParaRPr>
            </a:p>
          </p:txBody>
        </p:sp>
        <p:sp>
          <p:nvSpPr>
            <p:cNvPr id="11" name="الشكل">
              <a:extLst>
                <a:ext uri="{FF2B5EF4-FFF2-40B4-BE49-F238E27FC236}">
                  <a16:creationId xmlns:a16="http://schemas.microsoft.com/office/drawing/2014/main" id="{ECE6F42D-7497-C09C-6848-282364CDC6E5}"/>
                </a:ext>
              </a:extLst>
            </p:cNvPr>
            <p:cNvSpPr/>
            <p:nvPr/>
          </p:nvSpPr>
          <p:spPr>
            <a:xfrm>
              <a:off x="9335008" y="164592"/>
              <a:ext cx="5949692" cy="5949692"/>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noProof="0">
                <a:solidFill>
                  <a:schemeClr val="lt1"/>
                </a:solidFill>
                <a:latin typeface="Karla"/>
                <a:ea typeface="Karla"/>
                <a:cs typeface="Karla"/>
                <a:sym typeface="Karla"/>
              </a:endParaRPr>
            </a:p>
          </p:txBody>
        </p:sp>
      </p:grpSp>
      <p:grpSp>
        <p:nvGrpSpPr>
          <p:cNvPr id="12" name="المجموعة 11">
            <a:extLst>
              <a:ext uri="{FF2B5EF4-FFF2-40B4-BE49-F238E27FC236}">
                <a16:creationId xmlns:a16="http://schemas.microsoft.com/office/drawing/2014/main" id="{B31CFE8F-1340-3288-BA4E-4007CE0B43AD}"/>
              </a:ext>
            </a:extLst>
          </p:cNvPr>
          <p:cNvGrpSpPr/>
          <p:nvPr/>
        </p:nvGrpSpPr>
        <p:grpSpPr>
          <a:xfrm flipH="1">
            <a:off x="-1825328" y="307663"/>
            <a:ext cx="3650657" cy="3700457"/>
            <a:chOff x="9335008" y="164592"/>
            <a:chExt cx="6042545" cy="6124973"/>
          </a:xfrm>
        </p:grpSpPr>
        <p:sp>
          <p:nvSpPr>
            <p:cNvPr id="13" name="الشكل">
              <a:extLst>
                <a:ext uri="{FF2B5EF4-FFF2-40B4-BE49-F238E27FC236}">
                  <a16:creationId xmlns:a16="http://schemas.microsoft.com/office/drawing/2014/main" id="{AAC09DFE-99F1-5768-0F81-16D4BA8DDE57}"/>
                </a:ext>
              </a:extLst>
            </p:cNvPr>
            <p:cNvSpPr/>
            <p:nvPr/>
          </p:nvSpPr>
          <p:spPr>
            <a:xfrm>
              <a:off x="9427861" y="339873"/>
              <a:ext cx="5949692" cy="5949692"/>
            </a:xfrm>
            <a:prstGeom prst="ellipse">
              <a:avLst/>
            </a:pr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noProof="0">
                <a:solidFill>
                  <a:schemeClr val="lt1"/>
                </a:solidFill>
                <a:latin typeface="Karla"/>
                <a:ea typeface="Karla"/>
                <a:cs typeface="Karla"/>
                <a:sym typeface="Karla"/>
              </a:endParaRPr>
            </a:p>
          </p:txBody>
        </p:sp>
        <p:sp>
          <p:nvSpPr>
            <p:cNvPr id="14" name="شكل">
              <a:extLst>
                <a:ext uri="{FF2B5EF4-FFF2-40B4-BE49-F238E27FC236}">
                  <a16:creationId xmlns:a16="http://schemas.microsoft.com/office/drawing/2014/main" id="{661CE9A1-44B5-175C-0C8E-0B3ECB563AFF}"/>
                </a:ext>
              </a:extLst>
            </p:cNvPr>
            <p:cNvSpPr/>
            <p:nvPr/>
          </p:nvSpPr>
          <p:spPr>
            <a:xfrm>
              <a:off x="9335008" y="164592"/>
              <a:ext cx="5949692" cy="5949692"/>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noProof="0">
                <a:solidFill>
                  <a:schemeClr val="lt1"/>
                </a:solidFill>
                <a:latin typeface="Karla"/>
                <a:ea typeface="Karla"/>
                <a:cs typeface="Karla"/>
                <a:sym typeface="Karla"/>
              </a:endParaRPr>
            </a:p>
          </p:txBody>
        </p:sp>
      </p:grpSp>
      <p:grpSp>
        <p:nvGrpSpPr>
          <p:cNvPr id="15" name="المجموعة 14">
            <a:extLst>
              <a:ext uri="{FF2B5EF4-FFF2-40B4-BE49-F238E27FC236}">
                <a16:creationId xmlns:a16="http://schemas.microsoft.com/office/drawing/2014/main" id="{55367A97-AEB2-9AF7-5C5B-2A00F20E3FDA}"/>
              </a:ext>
            </a:extLst>
          </p:cNvPr>
          <p:cNvGrpSpPr/>
          <p:nvPr/>
        </p:nvGrpSpPr>
        <p:grpSpPr>
          <a:xfrm flipH="1">
            <a:off x="826802" y="3790309"/>
            <a:ext cx="2626859" cy="2662693"/>
            <a:chOff x="9335008" y="164592"/>
            <a:chExt cx="6042545" cy="6124973"/>
          </a:xfrm>
        </p:grpSpPr>
        <p:sp>
          <p:nvSpPr>
            <p:cNvPr id="16" name="الشكل">
              <a:extLst>
                <a:ext uri="{FF2B5EF4-FFF2-40B4-BE49-F238E27FC236}">
                  <a16:creationId xmlns:a16="http://schemas.microsoft.com/office/drawing/2014/main" id="{9738CBA5-3ACC-F456-94CC-540E5A8BD3B8}"/>
                </a:ext>
              </a:extLst>
            </p:cNvPr>
            <p:cNvSpPr/>
            <p:nvPr/>
          </p:nvSpPr>
          <p:spPr>
            <a:xfrm>
              <a:off x="9427861" y="339873"/>
              <a:ext cx="5949692" cy="5949692"/>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noProof="0">
                <a:solidFill>
                  <a:schemeClr val="bg1"/>
                </a:solidFill>
                <a:latin typeface="Karla"/>
                <a:ea typeface="Karla"/>
                <a:cs typeface="Karla"/>
                <a:sym typeface="Karla"/>
              </a:endParaRPr>
            </a:p>
          </p:txBody>
        </p:sp>
        <p:sp>
          <p:nvSpPr>
            <p:cNvPr id="17" name="الشكل">
              <a:extLst>
                <a:ext uri="{FF2B5EF4-FFF2-40B4-BE49-F238E27FC236}">
                  <a16:creationId xmlns:a16="http://schemas.microsoft.com/office/drawing/2014/main" id="{CF2AC27A-02F2-AF40-F05E-4475C1F66385}"/>
                </a:ext>
              </a:extLst>
            </p:cNvPr>
            <p:cNvSpPr/>
            <p:nvPr/>
          </p:nvSpPr>
          <p:spPr>
            <a:xfrm>
              <a:off x="9335008" y="164592"/>
              <a:ext cx="5949692" cy="5949692"/>
            </a:xfrm>
            <a:prstGeom prst="ellipse">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noProof="0">
                <a:solidFill>
                  <a:schemeClr val="bg1"/>
                </a:solidFill>
                <a:latin typeface="Karla"/>
                <a:ea typeface="Karla"/>
                <a:cs typeface="Karla"/>
                <a:sym typeface="Karla"/>
              </a:endParaRPr>
            </a:p>
          </p:txBody>
        </p:sp>
      </p:grpSp>
      <p:grpSp>
        <p:nvGrpSpPr>
          <p:cNvPr id="4" name="المجموعة 3">
            <a:extLst>
              <a:ext uri="{FF2B5EF4-FFF2-40B4-BE49-F238E27FC236}">
                <a16:creationId xmlns:a16="http://schemas.microsoft.com/office/drawing/2014/main" id="{8FF683F7-A18C-5A99-850E-1FD6F31E33A8}"/>
              </a:ext>
            </a:extLst>
          </p:cNvPr>
          <p:cNvGrpSpPr/>
          <p:nvPr userDrawn="1"/>
        </p:nvGrpSpPr>
        <p:grpSpPr>
          <a:xfrm flipH="1">
            <a:off x="1912777" y="-549084"/>
            <a:ext cx="1768620" cy="1792746"/>
            <a:chOff x="9335008" y="164592"/>
            <a:chExt cx="6042545" cy="6124973"/>
          </a:xfrm>
        </p:grpSpPr>
        <p:sp>
          <p:nvSpPr>
            <p:cNvPr id="5" name="الشكل">
              <a:extLst>
                <a:ext uri="{FF2B5EF4-FFF2-40B4-BE49-F238E27FC236}">
                  <a16:creationId xmlns:a16="http://schemas.microsoft.com/office/drawing/2014/main" id="{EE764304-8DCA-0BFB-E400-F41F77F8A8B0}"/>
                </a:ext>
              </a:extLst>
            </p:cNvPr>
            <p:cNvSpPr/>
            <p:nvPr userDrawn="1"/>
          </p:nvSpPr>
          <p:spPr>
            <a:xfrm>
              <a:off x="9427861" y="339873"/>
              <a:ext cx="5949692" cy="5949692"/>
            </a:xfrm>
            <a:prstGeom prst="ellipse">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noProof="0">
                <a:solidFill>
                  <a:schemeClr val="lt1"/>
                </a:solidFill>
                <a:latin typeface="Karla"/>
                <a:ea typeface="Karla"/>
                <a:cs typeface="Karla"/>
                <a:sym typeface="Karla"/>
              </a:endParaRPr>
            </a:p>
          </p:txBody>
        </p:sp>
        <p:sp>
          <p:nvSpPr>
            <p:cNvPr id="6" name="شكل">
              <a:extLst>
                <a:ext uri="{FF2B5EF4-FFF2-40B4-BE49-F238E27FC236}">
                  <a16:creationId xmlns:a16="http://schemas.microsoft.com/office/drawing/2014/main" id="{E164C3F8-AF62-28F9-683B-6063B8AB42D9}"/>
                </a:ext>
              </a:extLst>
            </p:cNvPr>
            <p:cNvSpPr/>
            <p:nvPr userDrawn="1"/>
          </p:nvSpPr>
          <p:spPr>
            <a:xfrm>
              <a:off x="9335008" y="164592"/>
              <a:ext cx="5949692" cy="5949692"/>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noProof="0">
                <a:solidFill>
                  <a:schemeClr val="lt1"/>
                </a:solidFill>
                <a:latin typeface="Karla"/>
                <a:ea typeface="Karla"/>
                <a:cs typeface="Karla"/>
                <a:sym typeface="Karla"/>
              </a:endParaRPr>
            </a:p>
          </p:txBody>
        </p:sp>
      </p:grpSp>
      <p:grpSp>
        <p:nvGrpSpPr>
          <p:cNvPr id="7" name="المجموعة 6">
            <a:extLst>
              <a:ext uri="{FF2B5EF4-FFF2-40B4-BE49-F238E27FC236}">
                <a16:creationId xmlns:a16="http://schemas.microsoft.com/office/drawing/2014/main" id="{AA843B8D-E02F-B768-FCD5-5748FE9FB84F}"/>
              </a:ext>
            </a:extLst>
          </p:cNvPr>
          <p:cNvGrpSpPr/>
          <p:nvPr userDrawn="1"/>
        </p:nvGrpSpPr>
        <p:grpSpPr>
          <a:xfrm flipH="1">
            <a:off x="-1825328" y="307663"/>
            <a:ext cx="3650657" cy="3700457"/>
            <a:chOff x="9335008" y="164592"/>
            <a:chExt cx="6042545" cy="6124973"/>
          </a:xfrm>
        </p:grpSpPr>
        <p:sp>
          <p:nvSpPr>
            <p:cNvPr id="8" name="الشكل">
              <a:extLst>
                <a:ext uri="{FF2B5EF4-FFF2-40B4-BE49-F238E27FC236}">
                  <a16:creationId xmlns:a16="http://schemas.microsoft.com/office/drawing/2014/main" id="{E2DCAB0F-4C5D-CB92-B062-B5F070C6D730}"/>
                </a:ext>
              </a:extLst>
            </p:cNvPr>
            <p:cNvSpPr/>
            <p:nvPr userDrawn="1"/>
          </p:nvSpPr>
          <p:spPr>
            <a:xfrm>
              <a:off x="9427861" y="339873"/>
              <a:ext cx="5949692" cy="5949692"/>
            </a:xfrm>
            <a:prstGeom prst="ellipse">
              <a:avLst/>
            </a:pr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noProof="0">
                <a:solidFill>
                  <a:schemeClr val="lt1"/>
                </a:solidFill>
                <a:latin typeface="Karla"/>
                <a:ea typeface="Karla"/>
                <a:cs typeface="Karla"/>
                <a:sym typeface="Karla"/>
              </a:endParaRPr>
            </a:p>
          </p:txBody>
        </p:sp>
        <p:sp>
          <p:nvSpPr>
            <p:cNvPr id="21" name="الشكل">
              <a:extLst>
                <a:ext uri="{FF2B5EF4-FFF2-40B4-BE49-F238E27FC236}">
                  <a16:creationId xmlns:a16="http://schemas.microsoft.com/office/drawing/2014/main" id="{97170E8F-3529-B9B6-4E5F-EA5C7D9101CA}"/>
                </a:ext>
              </a:extLst>
            </p:cNvPr>
            <p:cNvSpPr/>
            <p:nvPr userDrawn="1"/>
          </p:nvSpPr>
          <p:spPr>
            <a:xfrm>
              <a:off x="9335008" y="164592"/>
              <a:ext cx="5949692" cy="5949692"/>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noProof="0">
                <a:solidFill>
                  <a:schemeClr val="lt1"/>
                </a:solidFill>
                <a:latin typeface="Karla"/>
                <a:ea typeface="Karla"/>
                <a:cs typeface="Karla"/>
                <a:sym typeface="Karla"/>
              </a:endParaRPr>
            </a:p>
          </p:txBody>
        </p:sp>
      </p:grpSp>
      <p:grpSp>
        <p:nvGrpSpPr>
          <p:cNvPr id="22" name="المجموعة 21">
            <a:extLst>
              <a:ext uri="{FF2B5EF4-FFF2-40B4-BE49-F238E27FC236}">
                <a16:creationId xmlns:a16="http://schemas.microsoft.com/office/drawing/2014/main" id="{F79C5F94-01BA-1916-DC31-34BD85EFA364}"/>
              </a:ext>
            </a:extLst>
          </p:cNvPr>
          <p:cNvGrpSpPr/>
          <p:nvPr userDrawn="1"/>
        </p:nvGrpSpPr>
        <p:grpSpPr>
          <a:xfrm flipH="1">
            <a:off x="826802" y="3790309"/>
            <a:ext cx="2626859" cy="2662693"/>
            <a:chOff x="9335008" y="164592"/>
            <a:chExt cx="6042545" cy="6124973"/>
          </a:xfrm>
        </p:grpSpPr>
        <p:sp>
          <p:nvSpPr>
            <p:cNvPr id="23" name="الشكل">
              <a:extLst>
                <a:ext uri="{FF2B5EF4-FFF2-40B4-BE49-F238E27FC236}">
                  <a16:creationId xmlns:a16="http://schemas.microsoft.com/office/drawing/2014/main" id="{EEB4CEEA-E58A-FC9F-9094-4D3A58AD51E1}"/>
                </a:ext>
              </a:extLst>
            </p:cNvPr>
            <p:cNvSpPr/>
            <p:nvPr userDrawn="1"/>
          </p:nvSpPr>
          <p:spPr>
            <a:xfrm>
              <a:off x="9427861" y="339873"/>
              <a:ext cx="5949692" cy="5949692"/>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noProof="0">
                <a:solidFill>
                  <a:schemeClr val="bg1"/>
                </a:solidFill>
                <a:latin typeface="Karla"/>
                <a:ea typeface="Karla"/>
                <a:cs typeface="Karla"/>
                <a:sym typeface="Karla"/>
              </a:endParaRPr>
            </a:p>
          </p:txBody>
        </p:sp>
        <p:sp>
          <p:nvSpPr>
            <p:cNvPr id="24" name="الشكل">
              <a:extLst>
                <a:ext uri="{FF2B5EF4-FFF2-40B4-BE49-F238E27FC236}">
                  <a16:creationId xmlns:a16="http://schemas.microsoft.com/office/drawing/2014/main" id="{53FDB7B1-2D1D-7379-6999-E0D60733069E}"/>
                </a:ext>
              </a:extLst>
            </p:cNvPr>
            <p:cNvSpPr/>
            <p:nvPr userDrawn="1"/>
          </p:nvSpPr>
          <p:spPr>
            <a:xfrm>
              <a:off x="9335008" y="164592"/>
              <a:ext cx="5949692" cy="5949692"/>
            </a:xfrm>
            <a:prstGeom prst="ellipse">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noProof="0">
                <a:solidFill>
                  <a:schemeClr val="bg1"/>
                </a:solidFill>
                <a:latin typeface="Karla"/>
                <a:ea typeface="Karla"/>
                <a:cs typeface="Karla"/>
                <a:sym typeface="Karla"/>
              </a:endParaRPr>
            </a:p>
          </p:txBody>
        </p:sp>
      </p:grpSp>
      <p:sp>
        <p:nvSpPr>
          <p:cNvPr id="18" name="عنصر نائب للتاريخ 3">
            <a:extLst>
              <a:ext uri="{FF2B5EF4-FFF2-40B4-BE49-F238E27FC236}">
                <a16:creationId xmlns:a16="http://schemas.microsoft.com/office/drawing/2014/main" id="{40D7B06C-E121-C22D-3A98-EC32A3661E43}"/>
              </a:ext>
            </a:extLst>
          </p:cNvPr>
          <p:cNvSpPr>
            <a:spLocks noGrp="1"/>
          </p:cNvSpPr>
          <p:nvPr>
            <p:ph type="dt" sz="half" idx="2"/>
          </p:nvPr>
        </p:nvSpPr>
        <p:spPr>
          <a:xfrm flipH="1">
            <a:off x="8085039" y="6453002"/>
            <a:ext cx="3494314" cy="365125"/>
          </a:xfrm>
          <a:prstGeom prst="rect">
            <a:avLst/>
          </a:prstGeom>
        </p:spPr>
        <p:txBody>
          <a:bodyPr rtlCol="1"/>
          <a:lstStyle>
            <a:lvl1pPr algn="r" rtl="1">
              <a:defRPr sz="1200"/>
            </a:lvl1pPr>
          </a:lstStyle>
          <a:p>
            <a:endParaRPr lang="en-US"/>
          </a:p>
        </p:txBody>
      </p:sp>
      <p:sp>
        <p:nvSpPr>
          <p:cNvPr id="19" name="عنصر نائب للتذييل 4">
            <a:extLst>
              <a:ext uri="{FF2B5EF4-FFF2-40B4-BE49-F238E27FC236}">
                <a16:creationId xmlns:a16="http://schemas.microsoft.com/office/drawing/2014/main" id="{841E953F-40BB-B988-C54B-D94562B13038}"/>
              </a:ext>
            </a:extLst>
          </p:cNvPr>
          <p:cNvSpPr>
            <a:spLocks noGrp="1"/>
          </p:cNvSpPr>
          <p:nvPr>
            <p:ph type="ftr" sz="quarter" idx="3"/>
          </p:nvPr>
        </p:nvSpPr>
        <p:spPr>
          <a:xfrm flipH="1">
            <a:off x="992091" y="6453002"/>
            <a:ext cx="2805405" cy="365125"/>
          </a:xfrm>
          <a:prstGeom prst="rect">
            <a:avLst/>
          </a:prstGeom>
        </p:spPr>
        <p:txBody>
          <a:bodyPr rtlCol="1"/>
          <a:lstStyle>
            <a:lvl1pPr algn="r" rtl="1">
              <a:defRPr sz="1200"/>
            </a:lvl1pPr>
          </a:lstStyle>
          <a:p>
            <a:endParaRPr lang="en-US"/>
          </a:p>
        </p:txBody>
      </p:sp>
      <p:sp>
        <p:nvSpPr>
          <p:cNvPr id="20" name="عنصر نائب لرقم الشريحة 5">
            <a:extLst>
              <a:ext uri="{FF2B5EF4-FFF2-40B4-BE49-F238E27FC236}">
                <a16:creationId xmlns:a16="http://schemas.microsoft.com/office/drawing/2014/main" id="{B6F5D0C4-4561-F889-5460-953A52C4FFBC}"/>
              </a:ext>
            </a:extLst>
          </p:cNvPr>
          <p:cNvSpPr>
            <a:spLocks noGrp="1"/>
          </p:cNvSpPr>
          <p:nvPr>
            <p:ph type="sldNum" sz="quarter" idx="4"/>
          </p:nvPr>
        </p:nvSpPr>
        <p:spPr>
          <a:xfrm flipH="1">
            <a:off x="612648" y="6453002"/>
            <a:ext cx="429207" cy="365125"/>
          </a:xfrm>
          <a:prstGeom prst="rect">
            <a:avLst/>
          </a:prstGeom>
        </p:spPr>
        <p:txBody>
          <a:bodyPr rtlCol="1"/>
          <a:lstStyle>
            <a:lvl1pPr algn="r" rtl="1">
              <a:defRPr sz="1200"/>
            </a:lvl1pPr>
          </a:lstStyle>
          <a:p>
            <a:fld id="{CC057153-B650-4DEB-B370-79DDCFDCE934}" type="slidenum">
              <a:rPr lang="en-US" smtClean="0"/>
              <a:pPr/>
              <a:t>‹#›</a:t>
            </a:fld>
            <a:endParaRPr lang="en-US"/>
          </a:p>
        </p:txBody>
      </p:sp>
      <p:sp>
        <p:nvSpPr>
          <p:cNvPr id="3" name="عنوان فرعي 2">
            <a:extLst>
              <a:ext uri="{FF2B5EF4-FFF2-40B4-BE49-F238E27FC236}">
                <a16:creationId xmlns:a16="http://schemas.microsoft.com/office/drawing/2014/main" id="{2BDC76B8-60F6-62D3-9F73-E81662203017}"/>
              </a:ext>
            </a:extLst>
          </p:cNvPr>
          <p:cNvSpPr>
            <a:spLocks noGrp="1"/>
          </p:cNvSpPr>
          <p:nvPr>
            <p:ph type="subTitle" idx="1"/>
          </p:nvPr>
        </p:nvSpPr>
        <p:spPr>
          <a:xfrm flipH="1">
            <a:off x="4154424" y="484632"/>
            <a:ext cx="7772400" cy="594360"/>
          </a:xfrm>
        </p:spPr>
        <p:txBody>
          <a:bodyPr rtlCol="1" anchor="t">
            <a:normAutofit/>
          </a:bodyPr>
          <a:lstStyle>
            <a:lvl1pPr marL="0" indent="0" algn="r" rtl="1">
              <a:buNone/>
              <a:defRPr sz="2000"/>
            </a:lvl1pPr>
            <a:lvl2pPr marL="457200" indent="0" algn="ctr" rtl="1">
              <a:buNone/>
              <a:defRPr sz="2000"/>
            </a:lvl2pPr>
            <a:lvl3pPr marL="914400" indent="0" algn="ctr" rtl="1">
              <a:buNone/>
              <a:defRPr sz="1800"/>
            </a:lvl3pPr>
            <a:lvl4pPr marL="1371600" indent="0" algn="ctr" rtl="1">
              <a:buNone/>
              <a:defRPr sz="1600"/>
            </a:lvl4pPr>
            <a:lvl5pPr marL="1828800" indent="0" algn="ctr" rtl="1">
              <a:buNone/>
              <a:defRPr sz="1600"/>
            </a:lvl5pPr>
            <a:lvl6pPr marL="2286000" indent="0" algn="ctr" rtl="1">
              <a:buNone/>
              <a:defRPr sz="1600"/>
            </a:lvl6pPr>
            <a:lvl7pPr marL="2743200" indent="0" algn="ctr" rtl="1">
              <a:buNone/>
              <a:defRPr sz="1600"/>
            </a:lvl7pPr>
            <a:lvl8pPr marL="3200400" indent="0" algn="ctr" rtl="1">
              <a:buNone/>
              <a:defRPr sz="1600"/>
            </a:lvl8pPr>
            <a:lvl9pPr marL="3657600" indent="0" algn="ctr" rtl="1">
              <a:buNone/>
              <a:defRPr sz="1600"/>
            </a:lvl9pPr>
          </a:lstStyle>
          <a:p>
            <a:pPr rtl="1"/>
            <a:r>
              <a:rPr lang="ar"/>
              <a:t>انقر لتحرير نمط العنوان الثانوي الرئيسي</a:t>
            </a:r>
            <a:endParaRPr lang="en-US" dirty="0"/>
          </a:p>
        </p:txBody>
      </p:sp>
      <p:sp>
        <p:nvSpPr>
          <p:cNvPr id="2" name="العنوان 1">
            <a:extLst>
              <a:ext uri="{FF2B5EF4-FFF2-40B4-BE49-F238E27FC236}">
                <a16:creationId xmlns:a16="http://schemas.microsoft.com/office/drawing/2014/main" id="{E4336E9A-8E96-CD8C-7598-F87632CD81CF}"/>
              </a:ext>
            </a:extLst>
          </p:cNvPr>
          <p:cNvSpPr>
            <a:spLocks noGrp="1"/>
          </p:cNvSpPr>
          <p:nvPr>
            <p:ph type="ctrTitle"/>
          </p:nvPr>
        </p:nvSpPr>
        <p:spPr>
          <a:xfrm flipH="1">
            <a:off x="4145280" y="1801368"/>
            <a:ext cx="7772400" cy="4572000"/>
          </a:xfrm>
        </p:spPr>
        <p:txBody>
          <a:bodyPr rtlCol="1" anchor="b">
            <a:normAutofit/>
          </a:bodyPr>
          <a:lstStyle>
            <a:lvl1pPr algn="r" rtl="1">
              <a:defRPr sz="7400"/>
            </a:lvl1pPr>
          </a:lstStyle>
          <a:p>
            <a:pPr rtl="1"/>
            <a:r>
              <a:rPr lang="ar"/>
              <a:t>انقر لتحرير نمط العنوان الرئيسي</a:t>
            </a:r>
            <a:endParaRPr lang="en-US" dirty="0"/>
          </a:p>
        </p:txBody>
      </p:sp>
    </p:spTree>
    <p:extLst>
      <p:ext uri="{BB962C8B-B14F-4D97-AF65-F5344CB8AC3E}">
        <p14:creationId xmlns:p14="http://schemas.microsoft.com/office/powerpoint/2010/main" val="213109308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جدول الأعمال">
    <p:bg>
      <p:bgPr>
        <a:solidFill>
          <a:schemeClr val="accent4"/>
        </a:solidFill>
        <a:effectLst/>
      </p:bgPr>
    </p:bg>
    <p:spTree>
      <p:nvGrpSpPr>
        <p:cNvPr id="1" name=""/>
        <p:cNvGrpSpPr/>
        <p:nvPr/>
      </p:nvGrpSpPr>
      <p:grpSpPr>
        <a:xfrm>
          <a:off x="0" y="0"/>
          <a:ext cx="0" cy="0"/>
          <a:chOff x="0" y="0"/>
          <a:chExt cx="0" cy="0"/>
        </a:xfrm>
      </p:grpSpPr>
      <p:grpSp>
        <p:nvGrpSpPr>
          <p:cNvPr id="3" name="المجموعة 2">
            <a:extLst>
              <a:ext uri="{FF2B5EF4-FFF2-40B4-BE49-F238E27FC236}">
                <a16:creationId xmlns:a16="http://schemas.microsoft.com/office/drawing/2014/main" id="{2111838C-ADEB-63D6-26D9-13AF7ADE8A78}"/>
              </a:ext>
            </a:extLst>
          </p:cNvPr>
          <p:cNvGrpSpPr/>
          <p:nvPr/>
        </p:nvGrpSpPr>
        <p:grpSpPr>
          <a:xfrm flipH="1">
            <a:off x="-1825328" y="307663"/>
            <a:ext cx="3650657" cy="3700457"/>
            <a:chOff x="9335008" y="164592"/>
            <a:chExt cx="6042545" cy="6124973"/>
          </a:xfrm>
        </p:grpSpPr>
        <p:sp>
          <p:nvSpPr>
            <p:cNvPr id="4" name="الشكل">
              <a:extLst>
                <a:ext uri="{FF2B5EF4-FFF2-40B4-BE49-F238E27FC236}">
                  <a16:creationId xmlns:a16="http://schemas.microsoft.com/office/drawing/2014/main" id="{20B6338A-BF0F-2313-C4E5-314325CF8BE8}"/>
                </a:ext>
              </a:extLst>
            </p:cNvPr>
            <p:cNvSpPr/>
            <p:nvPr/>
          </p:nvSpPr>
          <p:spPr>
            <a:xfrm>
              <a:off x="9427861" y="339873"/>
              <a:ext cx="5949692" cy="5949692"/>
            </a:xfrm>
            <a:prstGeom prst="ellipse">
              <a:avLst/>
            </a:pr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noProof="0">
                <a:solidFill>
                  <a:schemeClr val="lt1"/>
                </a:solidFill>
                <a:latin typeface="Karla"/>
                <a:ea typeface="Karla"/>
                <a:cs typeface="Karla"/>
                <a:sym typeface="Karla"/>
              </a:endParaRPr>
            </a:p>
          </p:txBody>
        </p:sp>
        <p:sp>
          <p:nvSpPr>
            <p:cNvPr id="5" name="شكل">
              <a:extLst>
                <a:ext uri="{FF2B5EF4-FFF2-40B4-BE49-F238E27FC236}">
                  <a16:creationId xmlns:a16="http://schemas.microsoft.com/office/drawing/2014/main" id="{133CAE6E-EAED-E0BA-3B7D-856F5E0E8B3D}"/>
                </a:ext>
              </a:extLst>
            </p:cNvPr>
            <p:cNvSpPr/>
            <p:nvPr/>
          </p:nvSpPr>
          <p:spPr>
            <a:xfrm>
              <a:off x="9335008" y="164592"/>
              <a:ext cx="5949692" cy="5949692"/>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noProof="0">
                <a:solidFill>
                  <a:schemeClr val="lt1"/>
                </a:solidFill>
                <a:latin typeface="Karla"/>
                <a:ea typeface="Karla"/>
                <a:cs typeface="Karla"/>
                <a:sym typeface="Karla"/>
              </a:endParaRPr>
            </a:p>
          </p:txBody>
        </p:sp>
      </p:grpSp>
      <p:grpSp>
        <p:nvGrpSpPr>
          <p:cNvPr id="6" name="المجموعة 5">
            <a:extLst>
              <a:ext uri="{FF2B5EF4-FFF2-40B4-BE49-F238E27FC236}">
                <a16:creationId xmlns:a16="http://schemas.microsoft.com/office/drawing/2014/main" id="{7221AEEC-FE51-113A-42A2-CFA0C77AC6EF}"/>
              </a:ext>
            </a:extLst>
          </p:cNvPr>
          <p:cNvGrpSpPr/>
          <p:nvPr/>
        </p:nvGrpSpPr>
        <p:grpSpPr>
          <a:xfrm flipH="1">
            <a:off x="688621" y="3790309"/>
            <a:ext cx="2626859" cy="2662693"/>
            <a:chOff x="9335008" y="164592"/>
            <a:chExt cx="6042545" cy="6124973"/>
          </a:xfrm>
        </p:grpSpPr>
        <p:sp>
          <p:nvSpPr>
            <p:cNvPr id="8" name="الشكل">
              <a:extLst>
                <a:ext uri="{FF2B5EF4-FFF2-40B4-BE49-F238E27FC236}">
                  <a16:creationId xmlns:a16="http://schemas.microsoft.com/office/drawing/2014/main" id="{394E3C3F-1816-18C0-8AF1-8F606BFDE353}"/>
                </a:ext>
              </a:extLst>
            </p:cNvPr>
            <p:cNvSpPr/>
            <p:nvPr/>
          </p:nvSpPr>
          <p:spPr>
            <a:xfrm>
              <a:off x="9427861" y="339873"/>
              <a:ext cx="5949692" cy="5949692"/>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9" name="الشكل">
              <a:extLst>
                <a:ext uri="{FF2B5EF4-FFF2-40B4-BE49-F238E27FC236}">
                  <a16:creationId xmlns:a16="http://schemas.microsoft.com/office/drawing/2014/main" id="{09A7CB0C-D02A-0482-2950-D29D23913B78}"/>
                </a:ext>
              </a:extLst>
            </p:cNvPr>
            <p:cNvSpPr/>
            <p:nvPr/>
          </p:nvSpPr>
          <p:spPr>
            <a:xfrm>
              <a:off x="9335008" y="164592"/>
              <a:ext cx="5949692" cy="5949692"/>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noProof="0">
                <a:solidFill>
                  <a:schemeClr val="lt1"/>
                </a:solidFill>
                <a:latin typeface="Karla"/>
                <a:ea typeface="Karla"/>
                <a:cs typeface="Karla"/>
                <a:sym typeface="Karla"/>
              </a:endParaRPr>
            </a:p>
          </p:txBody>
        </p:sp>
      </p:grpSp>
      <p:sp>
        <p:nvSpPr>
          <p:cNvPr id="30" name="عنصر نائب للتاريخ 3">
            <a:extLst>
              <a:ext uri="{FF2B5EF4-FFF2-40B4-BE49-F238E27FC236}">
                <a16:creationId xmlns:a16="http://schemas.microsoft.com/office/drawing/2014/main" id="{775E6E67-B705-438A-3157-9FAFB486AB35}"/>
              </a:ext>
            </a:extLst>
          </p:cNvPr>
          <p:cNvSpPr>
            <a:spLocks noGrp="1"/>
          </p:cNvSpPr>
          <p:nvPr>
            <p:ph type="dt" sz="half" idx="2"/>
          </p:nvPr>
        </p:nvSpPr>
        <p:spPr>
          <a:xfrm flipH="1">
            <a:off x="8085039" y="6453002"/>
            <a:ext cx="3494314" cy="365125"/>
          </a:xfrm>
          <a:prstGeom prst="rect">
            <a:avLst/>
          </a:prstGeom>
        </p:spPr>
        <p:txBody>
          <a:bodyPr rtlCol="1"/>
          <a:lstStyle>
            <a:lvl1pPr algn="r" rtl="1">
              <a:defRPr sz="1200">
                <a:solidFill>
                  <a:schemeClr val="tx1"/>
                </a:solidFill>
              </a:defRPr>
            </a:lvl1pPr>
          </a:lstStyle>
          <a:p>
            <a:endParaRPr lang="en-US"/>
          </a:p>
        </p:txBody>
      </p:sp>
      <p:sp>
        <p:nvSpPr>
          <p:cNvPr id="31" name="عنصر نائب للتذييل 4">
            <a:extLst>
              <a:ext uri="{FF2B5EF4-FFF2-40B4-BE49-F238E27FC236}">
                <a16:creationId xmlns:a16="http://schemas.microsoft.com/office/drawing/2014/main" id="{BD0F76B1-559F-8954-20E8-36B7DDEC3449}"/>
              </a:ext>
            </a:extLst>
          </p:cNvPr>
          <p:cNvSpPr>
            <a:spLocks noGrp="1"/>
          </p:cNvSpPr>
          <p:nvPr>
            <p:ph type="ftr" sz="quarter" idx="3"/>
          </p:nvPr>
        </p:nvSpPr>
        <p:spPr>
          <a:xfrm flipH="1">
            <a:off x="992091" y="6453002"/>
            <a:ext cx="2805405" cy="365125"/>
          </a:xfrm>
          <a:prstGeom prst="rect">
            <a:avLst/>
          </a:prstGeom>
        </p:spPr>
        <p:txBody>
          <a:bodyPr rtlCol="1"/>
          <a:lstStyle>
            <a:lvl1pPr algn="r" rtl="1">
              <a:defRPr sz="1200">
                <a:solidFill>
                  <a:schemeClr val="tx1"/>
                </a:solidFill>
              </a:defRPr>
            </a:lvl1pPr>
          </a:lstStyle>
          <a:p>
            <a:endParaRPr lang="en-US"/>
          </a:p>
        </p:txBody>
      </p:sp>
      <p:sp>
        <p:nvSpPr>
          <p:cNvPr id="32" name="عنصر نائب لرقم الشريحة 5">
            <a:extLst>
              <a:ext uri="{FF2B5EF4-FFF2-40B4-BE49-F238E27FC236}">
                <a16:creationId xmlns:a16="http://schemas.microsoft.com/office/drawing/2014/main" id="{FD894493-8572-6DB5-5FEB-3D8705FE62A0}"/>
              </a:ext>
            </a:extLst>
          </p:cNvPr>
          <p:cNvSpPr>
            <a:spLocks noGrp="1"/>
          </p:cNvSpPr>
          <p:nvPr>
            <p:ph type="sldNum" sz="quarter" idx="4"/>
          </p:nvPr>
        </p:nvSpPr>
        <p:spPr>
          <a:xfrm flipH="1">
            <a:off x="612648" y="6453002"/>
            <a:ext cx="429207" cy="365125"/>
          </a:xfrm>
          <a:prstGeom prst="rect">
            <a:avLst/>
          </a:prstGeom>
        </p:spPr>
        <p:txBody>
          <a:bodyPr rtlCol="1"/>
          <a:lstStyle>
            <a:lvl1pPr algn="r" rtl="1">
              <a:defRPr sz="1200">
                <a:solidFill>
                  <a:schemeClr val="tx1"/>
                </a:solidFill>
              </a:defRPr>
            </a:lvl1pPr>
          </a:lstStyle>
          <a:p>
            <a:fld id="{CC057153-B650-4DEB-B370-79DDCFDCE934}" type="slidenum">
              <a:rPr lang="en-US" smtClean="0"/>
              <a:pPr/>
              <a:t>‹#›</a:t>
            </a:fld>
            <a:endParaRPr lang="en-US"/>
          </a:p>
        </p:txBody>
      </p:sp>
      <p:sp>
        <p:nvSpPr>
          <p:cNvPr id="7" name="عنصر نائب للمحتوى 6">
            <a:extLst>
              <a:ext uri="{FF2B5EF4-FFF2-40B4-BE49-F238E27FC236}">
                <a16:creationId xmlns:a16="http://schemas.microsoft.com/office/drawing/2014/main" id="{28C8B19A-6FC1-2B71-0BFB-9274CBF396B9}"/>
              </a:ext>
            </a:extLst>
          </p:cNvPr>
          <p:cNvSpPr>
            <a:spLocks noGrp="1"/>
          </p:cNvSpPr>
          <p:nvPr>
            <p:ph sz="quarter" idx="13"/>
          </p:nvPr>
        </p:nvSpPr>
        <p:spPr>
          <a:xfrm flipH="1">
            <a:off x="3453661" y="2333860"/>
            <a:ext cx="8125692" cy="3689909"/>
          </a:xfrm>
        </p:spPr>
        <p:txBody>
          <a:bodyPr rtlCol="1">
            <a:normAutofit/>
          </a:bodyPr>
          <a:lstStyle>
            <a:lvl1pPr algn="r" rtl="1">
              <a:defRPr sz="2400">
                <a:solidFill>
                  <a:schemeClr val="tx1"/>
                </a:solidFill>
              </a:defRPr>
            </a:lvl1pPr>
            <a:lvl2pPr algn="r" rtl="1">
              <a:defRPr sz="2000">
                <a:solidFill>
                  <a:schemeClr val="tx1"/>
                </a:solidFill>
              </a:defRPr>
            </a:lvl2pPr>
            <a:lvl3pPr algn="r" rtl="1">
              <a:defRPr sz="1800">
                <a:solidFill>
                  <a:schemeClr val="tx1"/>
                </a:solidFill>
              </a:defRPr>
            </a:lvl3pPr>
            <a:lvl4pPr algn="r" rtl="1">
              <a:defRPr sz="1600">
                <a:solidFill>
                  <a:schemeClr val="tx1"/>
                </a:solidFill>
              </a:defRPr>
            </a:lvl4pPr>
            <a:lvl5pPr algn="r" rtl="1">
              <a:defRPr sz="1400">
                <a:solidFill>
                  <a:schemeClr val="tx1"/>
                </a:solidFill>
              </a:defRPr>
            </a:lvl5pPr>
          </a:lstStyle>
          <a:p>
            <a:pPr lvl="0" rtl="1"/>
            <a:r>
              <a:rPr lang="ar"/>
              <a:t>انقر لتحرير أنماط النص الرئيسي</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endParaRPr lang="en-US" dirty="0"/>
          </a:p>
        </p:txBody>
      </p:sp>
      <p:sp>
        <p:nvSpPr>
          <p:cNvPr id="2" name="العنوان 1">
            <a:extLst>
              <a:ext uri="{FF2B5EF4-FFF2-40B4-BE49-F238E27FC236}">
                <a16:creationId xmlns:a16="http://schemas.microsoft.com/office/drawing/2014/main" id="{4E4019F8-742E-9EEF-F591-C9666AC32AF1}"/>
              </a:ext>
            </a:extLst>
          </p:cNvPr>
          <p:cNvSpPr>
            <a:spLocks noGrp="1"/>
          </p:cNvSpPr>
          <p:nvPr>
            <p:ph type="title"/>
          </p:nvPr>
        </p:nvSpPr>
        <p:spPr>
          <a:xfrm flipH="1">
            <a:off x="3453661" y="664108"/>
            <a:ext cx="8125692" cy="1554480"/>
          </a:xfrm>
        </p:spPr>
        <p:txBody>
          <a:bodyPr rtlCol="1" anchor="b">
            <a:normAutofit/>
          </a:bodyPr>
          <a:lstStyle>
            <a:lvl1pPr algn="r" rtl="1">
              <a:defRPr sz="4400">
                <a:solidFill>
                  <a:schemeClr val="tx1"/>
                </a:solidFill>
              </a:defRPr>
            </a:lvl1pPr>
          </a:lstStyle>
          <a:p>
            <a:pPr rtl="1"/>
            <a:r>
              <a:rPr lang="ar"/>
              <a:t>انقر لتحرير نمط العنوان الرئيسي</a:t>
            </a:r>
            <a:endParaRPr lang="en-US" dirty="0"/>
          </a:p>
        </p:txBody>
      </p:sp>
    </p:spTree>
    <p:extLst>
      <p:ext uri="{BB962C8B-B14F-4D97-AF65-F5344CB8AC3E}">
        <p14:creationId xmlns:p14="http://schemas.microsoft.com/office/powerpoint/2010/main" val="61896792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العنوان، المحتوى 1 (الحد الأقصى)">
    <p:bg>
      <p:bgPr>
        <a:solidFill>
          <a:schemeClr val="accent1"/>
        </a:solidFill>
        <a:effectLst/>
      </p:bgPr>
    </p:bg>
    <p:spTree>
      <p:nvGrpSpPr>
        <p:cNvPr id="1" name=""/>
        <p:cNvGrpSpPr/>
        <p:nvPr/>
      </p:nvGrpSpPr>
      <p:grpSpPr>
        <a:xfrm>
          <a:off x="0" y="0"/>
          <a:ext cx="0" cy="0"/>
          <a:chOff x="0" y="0"/>
          <a:chExt cx="0" cy="0"/>
        </a:xfrm>
      </p:grpSpPr>
      <p:sp>
        <p:nvSpPr>
          <p:cNvPr id="30" name="عنصر نائب للتاريخ 3">
            <a:extLst>
              <a:ext uri="{FF2B5EF4-FFF2-40B4-BE49-F238E27FC236}">
                <a16:creationId xmlns:a16="http://schemas.microsoft.com/office/drawing/2014/main" id="{29ED1FCF-34AE-55B5-7EA2-DCC3B58B4414}"/>
              </a:ext>
            </a:extLst>
          </p:cNvPr>
          <p:cNvSpPr>
            <a:spLocks noGrp="1"/>
          </p:cNvSpPr>
          <p:nvPr>
            <p:ph type="dt" sz="half" idx="2"/>
          </p:nvPr>
        </p:nvSpPr>
        <p:spPr>
          <a:xfrm flipH="1">
            <a:off x="8085039" y="6453002"/>
            <a:ext cx="3494314" cy="365125"/>
          </a:xfrm>
          <a:prstGeom prst="rect">
            <a:avLst/>
          </a:prstGeom>
        </p:spPr>
        <p:txBody>
          <a:bodyPr rtlCol="1"/>
          <a:lstStyle>
            <a:lvl1pPr algn="r" rtl="1">
              <a:defRPr sz="1200"/>
            </a:lvl1pPr>
          </a:lstStyle>
          <a:p>
            <a:endParaRPr lang="en-US"/>
          </a:p>
        </p:txBody>
      </p:sp>
      <p:sp>
        <p:nvSpPr>
          <p:cNvPr id="31" name="عنصر نائب للتذييل 4">
            <a:extLst>
              <a:ext uri="{FF2B5EF4-FFF2-40B4-BE49-F238E27FC236}">
                <a16:creationId xmlns:a16="http://schemas.microsoft.com/office/drawing/2014/main" id="{114D0EE2-5EA4-6FAC-3193-C269426CBCE9}"/>
              </a:ext>
            </a:extLst>
          </p:cNvPr>
          <p:cNvSpPr>
            <a:spLocks noGrp="1"/>
          </p:cNvSpPr>
          <p:nvPr>
            <p:ph type="ftr" sz="quarter" idx="3"/>
          </p:nvPr>
        </p:nvSpPr>
        <p:spPr>
          <a:xfrm flipH="1">
            <a:off x="992091" y="6453002"/>
            <a:ext cx="2805405" cy="365125"/>
          </a:xfrm>
          <a:prstGeom prst="rect">
            <a:avLst/>
          </a:prstGeom>
        </p:spPr>
        <p:txBody>
          <a:bodyPr rtlCol="1"/>
          <a:lstStyle>
            <a:lvl1pPr algn="r" rtl="1">
              <a:defRPr sz="1200"/>
            </a:lvl1pPr>
          </a:lstStyle>
          <a:p>
            <a:endParaRPr lang="en-US"/>
          </a:p>
        </p:txBody>
      </p:sp>
      <p:sp>
        <p:nvSpPr>
          <p:cNvPr id="32" name="عنصر نائب لرقم الشريحة 5">
            <a:extLst>
              <a:ext uri="{FF2B5EF4-FFF2-40B4-BE49-F238E27FC236}">
                <a16:creationId xmlns:a16="http://schemas.microsoft.com/office/drawing/2014/main" id="{FE12886A-E7A1-1207-B7DC-D3AC7E41929D}"/>
              </a:ext>
            </a:extLst>
          </p:cNvPr>
          <p:cNvSpPr>
            <a:spLocks noGrp="1"/>
          </p:cNvSpPr>
          <p:nvPr>
            <p:ph type="sldNum" sz="quarter" idx="4"/>
          </p:nvPr>
        </p:nvSpPr>
        <p:spPr>
          <a:xfrm flipH="1">
            <a:off x="612648" y="6453002"/>
            <a:ext cx="429207" cy="365125"/>
          </a:xfrm>
          <a:prstGeom prst="rect">
            <a:avLst/>
          </a:prstGeom>
        </p:spPr>
        <p:txBody>
          <a:bodyPr rtlCol="1"/>
          <a:lstStyle>
            <a:lvl1pPr algn="r" rtl="1">
              <a:defRPr sz="1200"/>
            </a:lvl1pPr>
          </a:lstStyle>
          <a:p>
            <a:fld id="{CC057153-B650-4DEB-B370-79DDCFDCE934}" type="slidenum">
              <a:rPr lang="en-US" smtClean="0"/>
              <a:pPr/>
              <a:t>‹#›</a:t>
            </a:fld>
            <a:endParaRPr lang="en-US"/>
          </a:p>
        </p:txBody>
      </p:sp>
      <p:sp>
        <p:nvSpPr>
          <p:cNvPr id="3" name="عنصر نائب للمحتوى 2">
            <a:extLst>
              <a:ext uri="{FF2B5EF4-FFF2-40B4-BE49-F238E27FC236}">
                <a16:creationId xmlns:a16="http://schemas.microsoft.com/office/drawing/2014/main" id="{6C2DD052-3E45-E789-01F8-33250024ECBD}"/>
              </a:ext>
            </a:extLst>
          </p:cNvPr>
          <p:cNvSpPr>
            <a:spLocks noGrp="1"/>
          </p:cNvSpPr>
          <p:nvPr>
            <p:ph idx="1"/>
          </p:nvPr>
        </p:nvSpPr>
        <p:spPr>
          <a:xfrm flipH="1">
            <a:off x="130632" y="776036"/>
            <a:ext cx="11924209" cy="5676965"/>
          </a:xfrm>
        </p:spPr>
        <p:txBody>
          <a:bodyPr rtlCol="1"/>
          <a:lstStyle>
            <a:lvl1pPr rtl="1">
              <a:defRPr/>
            </a:lvl1pPr>
            <a:lvl2pPr rtl="1">
              <a:defRPr/>
            </a:lvl2pPr>
            <a:lvl3pPr rtl="1">
              <a:defRPr/>
            </a:lvl3pPr>
            <a:lvl4pPr rtl="1">
              <a:defRPr/>
            </a:lvl4pPr>
            <a:lvl5pPr rtl="1">
              <a:defRPr/>
            </a:lvl5pPr>
          </a:lstStyle>
          <a:p>
            <a:pPr lvl="0" rtl="1"/>
            <a:r>
              <a:rPr lang="ar"/>
              <a:t>انقر لتحرير أنماط النص الرئيسي</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p>
        </p:txBody>
      </p:sp>
      <p:sp>
        <p:nvSpPr>
          <p:cNvPr id="2" name="العنوان 1">
            <a:extLst>
              <a:ext uri="{FF2B5EF4-FFF2-40B4-BE49-F238E27FC236}">
                <a16:creationId xmlns:a16="http://schemas.microsoft.com/office/drawing/2014/main" id="{BC7433D9-FD02-59E2-0F81-A0B7201D2DA0}"/>
              </a:ext>
            </a:extLst>
          </p:cNvPr>
          <p:cNvSpPr>
            <a:spLocks noGrp="1"/>
          </p:cNvSpPr>
          <p:nvPr>
            <p:ph type="title"/>
          </p:nvPr>
        </p:nvSpPr>
        <p:spPr>
          <a:xfrm flipH="1">
            <a:off x="130632" y="151598"/>
            <a:ext cx="11924209" cy="528186"/>
          </a:xfrm>
        </p:spPr>
        <p:txBody>
          <a:bodyPr rtlCol="1" anchor="ctr">
            <a:normAutofit/>
          </a:bodyPr>
          <a:lstStyle>
            <a:lvl1pPr algn="r" rtl="1">
              <a:defRPr sz="2400"/>
            </a:lvl1pPr>
          </a:lstStyle>
          <a:p>
            <a:pPr rtl="1"/>
            <a:r>
              <a:rPr lang="ar"/>
              <a:t>انقر لتحرير نمط العنوان الرئيسي</a:t>
            </a:r>
          </a:p>
        </p:txBody>
      </p:sp>
    </p:spTree>
    <p:extLst>
      <p:ext uri="{BB962C8B-B14F-4D97-AF65-F5344CB8AC3E}">
        <p14:creationId xmlns:p14="http://schemas.microsoft.com/office/powerpoint/2010/main" val="13090232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المحتوى فقط (الحد الأقصى)">
    <p:bg>
      <p:bgPr>
        <a:solidFill>
          <a:schemeClr val="accent1"/>
        </a:solidFill>
        <a:effectLst/>
      </p:bgPr>
    </p:bg>
    <p:spTree>
      <p:nvGrpSpPr>
        <p:cNvPr id="1" name=""/>
        <p:cNvGrpSpPr/>
        <p:nvPr/>
      </p:nvGrpSpPr>
      <p:grpSpPr>
        <a:xfrm>
          <a:off x="0" y="0"/>
          <a:ext cx="0" cy="0"/>
          <a:chOff x="0" y="0"/>
          <a:chExt cx="0" cy="0"/>
        </a:xfrm>
      </p:grpSpPr>
      <p:sp>
        <p:nvSpPr>
          <p:cNvPr id="24" name="عنصر نائب للتاريخ 3">
            <a:extLst>
              <a:ext uri="{FF2B5EF4-FFF2-40B4-BE49-F238E27FC236}">
                <a16:creationId xmlns:a16="http://schemas.microsoft.com/office/drawing/2014/main" id="{7DDCF610-E7A8-B78E-E6A1-2F16A574A4D2}"/>
              </a:ext>
            </a:extLst>
          </p:cNvPr>
          <p:cNvSpPr>
            <a:spLocks noGrp="1"/>
          </p:cNvSpPr>
          <p:nvPr>
            <p:ph type="dt" sz="half" idx="2"/>
          </p:nvPr>
        </p:nvSpPr>
        <p:spPr>
          <a:xfrm flipH="1">
            <a:off x="8085039" y="6453002"/>
            <a:ext cx="3494314" cy="365125"/>
          </a:xfrm>
          <a:prstGeom prst="rect">
            <a:avLst/>
          </a:prstGeom>
        </p:spPr>
        <p:txBody>
          <a:bodyPr rtlCol="1"/>
          <a:lstStyle>
            <a:lvl1pPr algn="r" rtl="1">
              <a:defRPr sz="1200"/>
            </a:lvl1pPr>
          </a:lstStyle>
          <a:p>
            <a:endParaRPr lang="en-US"/>
          </a:p>
        </p:txBody>
      </p:sp>
      <p:sp>
        <p:nvSpPr>
          <p:cNvPr id="25" name="عنصر نائب للتذييل 4">
            <a:extLst>
              <a:ext uri="{FF2B5EF4-FFF2-40B4-BE49-F238E27FC236}">
                <a16:creationId xmlns:a16="http://schemas.microsoft.com/office/drawing/2014/main" id="{6D2CAE9F-804A-89E2-38FC-0C0A06744696}"/>
              </a:ext>
            </a:extLst>
          </p:cNvPr>
          <p:cNvSpPr>
            <a:spLocks noGrp="1"/>
          </p:cNvSpPr>
          <p:nvPr>
            <p:ph type="ftr" sz="quarter" idx="3"/>
          </p:nvPr>
        </p:nvSpPr>
        <p:spPr>
          <a:xfrm flipH="1">
            <a:off x="992091" y="6453002"/>
            <a:ext cx="2805405" cy="365125"/>
          </a:xfrm>
          <a:prstGeom prst="rect">
            <a:avLst/>
          </a:prstGeom>
        </p:spPr>
        <p:txBody>
          <a:bodyPr rtlCol="1"/>
          <a:lstStyle>
            <a:lvl1pPr algn="r" rtl="1">
              <a:defRPr sz="1200"/>
            </a:lvl1pPr>
          </a:lstStyle>
          <a:p>
            <a:endParaRPr lang="en-US"/>
          </a:p>
        </p:txBody>
      </p:sp>
      <p:sp>
        <p:nvSpPr>
          <p:cNvPr id="26" name="عنصر نائب لرقم الشريحة 5">
            <a:extLst>
              <a:ext uri="{FF2B5EF4-FFF2-40B4-BE49-F238E27FC236}">
                <a16:creationId xmlns:a16="http://schemas.microsoft.com/office/drawing/2014/main" id="{B797BD51-163B-4405-6E5E-5631C02C11CB}"/>
              </a:ext>
            </a:extLst>
          </p:cNvPr>
          <p:cNvSpPr>
            <a:spLocks noGrp="1"/>
          </p:cNvSpPr>
          <p:nvPr>
            <p:ph type="sldNum" sz="quarter" idx="4"/>
          </p:nvPr>
        </p:nvSpPr>
        <p:spPr>
          <a:xfrm flipH="1">
            <a:off x="612648" y="6453002"/>
            <a:ext cx="429207" cy="365125"/>
          </a:xfrm>
          <a:prstGeom prst="rect">
            <a:avLst/>
          </a:prstGeom>
        </p:spPr>
        <p:txBody>
          <a:bodyPr rtlCol="1"/>
          <a:lstStyle>
            <a:lvl1pPr algn="r" rtl="1">
              <a:defRPr sz="1200"/>
            </a:lvl1pPr>
          </a:lstStyle>
          <a:p>
            <a:fld id="{CC057153-B650-4DEB-B370-79DDCFDCE934}" type="slidenum">
              <a:rPr lang="en-US" smtClean="0"/>
              <a:pPr/>
              <a:t>‹#›</a:t>
            </a:fld>
            <a:endParaRPr lang="en-US"/>
          </a:p>
        </p:txBody>
      </p:sp>
      <p:sp>
        <p:nvSpPr>
          <p:cNvPr id="3" name="عنصر نائب للمحتوى 2">
            <a:extLst>
              <a:ext uri="{FF2B5EF4-FFF2-40B4-BE49-F238E27FC236}">
                <a16:creationId xmlns:a16="http://schemas.microsoft.com/office/drawing/2014/main" id="{6C2DD052-3E45-E789-01F8-33250024ECBD}"/>
              </a:ext>
            </a:extLst>
          </p:cNvPr>
          <p:cNvSpPr>
            <a:spLocks noGrp="1"/>
          </p:cNvSpPr>
          <p:nvPr>
            <p:ph idx="1"/>
          </p:nvPr>
        </p:nvSpPr>
        <p:spPr>
          <a:xfrm flipH="1">
            <a:off x="130632" y="367091"/>
            <a:ext cx="11924209" cy="6123818"/>
          </a:xfrm>
        </p:spPr>
        <p:txBody>
          <a:bodyPr rtlCol="1"/>
          <a:lstStyle>
            <a:lvl1pPr rtl="1">
              <a:defRPr/>
            </a:lvl1pPr>
            <a:lvl2pPr rtl="1">
              <a:defRPr/>
            </a:lvl2pPr>
            <a:lvl3pPr rtl="1">
              <a:defRPr/>
            </a:lvl3pPr>
            <a:lvl4pPr rtl="1">
              <a:defRPr/>
            </a:lvl4pPr>
            <a:lvl5pPr rtl="1">
              <a:defRPr/>
            </a:lvl5pPr>
          </a:lstStyle>
          <a:p>
            <a:pPr lvl="0" rtl="1"/>
            <a:r>
              <a:rPr lang="ar"/>
              <a:t>انقر لتحرير أنماط النص الرئيسي</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p>
        </p:txBody>
      </p:sp>
      <p:sp>
        <p:nvSpPr>
          <p:cNvPr id="2" name="العنوان 1">
            <a:extLst>
              <a:ext uri="{FF2B5EF4-FFF2-40B4-BE49-F238E27FC236}">
                <a16:creationId xmlns:a16="http://schemas.microsoft.com/office/drawing/2014/main" id="{BC7433D9-FD02-59E2-0F81-A0B7201D2DA0}"/>
              </a:ext>
            </a:extLst>
          </p:cNvPr>
          <p:cNvSpPr>
            <a:spLocks noGrp="1"/>
          </p:cNvSpPr>
          <p:nvPr>
            <p:ph type="title"/>
          </p:nvPr>
        </p:nvSpPr>
        <p:spPr>
          <a:xfrm flipH="1">
            <a:off x="835152" y="-1325880"/>
            <a:ext cx="10515600" cy="1325880"/>
          </a:xfrm>
        </p:spPr>
        <p:txBody>
          <a:bodyPr rtlCol="1" anchor="ctr">
            <a:normAutofit/>
          </a:bodyPr>
          <a:lstStyle>
            <a:lvl1pPr algn="r" rtl="1">
              <a:defRPr sz="2400"/>
            </a:lvl1pPr>
          </a:lstStyle>
          <a:p>
            <a:pPr rtl="1"/>
            <a:r>
              <a:rPr lang="ar"/>
              <a:t>انقر لتحرير نمط العنوان الرئيسي</a:t>
            </a:r>
          </a:p>
        </p:txBody>
      </p:sp>
    </p:spTree>
    <p:extLst>
      <p:ext uri="{BB962C8B-B14F-4D97-AF65-F5344CB8AC3E}">
        <p14:creationId xmlns:p14="http://schemas.microsoft.com/office/powerpoint/2010/main" val="5351022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العنوان، المحتوى 1">
    <p:bg>
      <p:bgPr>
        <a:solidFill>
          <a:schemeClr val="accent1"/>
        </a:solidFill>
        <a:effectLst/>
      </p:bgPr>
    </p:bg>
    <p:spTree>
      <p:nvGrpSpPr>
        <p:cNvPr id="1" name=""/>
        <p:cNvGrpSpPr/>
        <p:nvPr/>
      </p:nvGrpSpPr>
      <p:grpSpPr>
        <a:xfrm>
          <a:off x="0" y="0"/>
          <a:ext cx="0" cy="0"/>
          <a:chOff x="0" y="0"/>
          <a:chExt cx="0" cy="0"/>
        </a:xfrm>
      </p:grpSpPr>
      <p:sp>
        <p:nvSpPr>
          <p:cNvPr id="31" name="عنصر نائب للتاريخ 3">
            <a:extLst>
              <a:ext uri="{FF2B5EF4-FFF2-40B4-BE49-F238E27FC236}">
                <a16:creationId xmlns:a16="http://schemas.microsoft.com/office/drawing/2014/main" id="{73ACA242-A16B-6DFD-762A-068D96E18367}"/>
              </a:ext>
            </a:extLst>
          </p:cNvPr>
          <p:cNvSpPr>
            <a:spLocks noGrp="1"/>
          </p:cNvSpPr>
          <p:nvPr>
            <p:ph type="dt" sz="half" idx="2"/>
          </p:nvPr>
        </p:nvSpPr>
        <p:spPr>
          <a:xfrm flipH="1">
            <a:off x="8085039" y="6453002"/>
            <a:ext cx="3494314" cy="365125"/>
          </a:xfrm>
          <a:prstGeom prst="rect">
            <a:avLst/>
          </a:prstGeom>
        </p:spPr>
        <p:txBody>
          <a:bodyPr rtlCol="1"/>
          <a:lstStyle>
            <a:lvl1pPr algn="r" rtl="1">
              <a:defRPr sz="1200"/>
            </a:lvl1pPr>
          </a:lstStyle>
          <a:p>
            <a:endParaRPr lang="en-US"/>
          </a:p>
        </p:txBody>
      </p:sp>
      <p:sp>
        <p:nvSpPr>
          <p:cNvPr id="32" name="عنصر نائب للتذييل 4">
            <a:extLst>
              <a:ext uri="{FF2B5EF4-FFF2-40B4-BE49-F238E27FC236}">
                <a16:creationId xmlns:a16="http://schemas.microsoft.com/office/drawing/2014/main" id="{35E03151-BE16-A5AE-E74B-E71D2EEA3D09}"/>
              </a:ext>
            </a:extLst>
          </p:cNvPr>
          <p:cNvSpPr>
            <a:spLocks noGrp="1"/>
          </p:cNvSpPr>
          <p:nvPr>
            <p:ph type="ftr" sz="quarter" idx="3"/>
          </p:nvPr>
        </p:nvSpPr>
        <p:spPr>
          <a:xfrm flipH="1">
            <a:off x="992091" y="6453002"/>
            <a:ext cx="2805405" cy="365125"/>
          </a:xfrm>
          <a:prstGeom prst="rect">
            <a:avLst/>
          </a:prstGeom>
        </p:spPr>
        <p:txBody>
          <a:bodyPr rtlCol="1"/>
          <a:lstStyle>
            <a:lvl1pPr algn="r" rtl="1">
              <a:defRPr sz="1200"/>
            </a:lvl1pPr>
          </a:lstStyle>
          <a:p>
            <a:endParaRPr lang="en-US"/>
          </a:p>
        </p:txBody>
      </p:sp>
      <p:sp>
        <p:nvSpPr>
          <p:cNvPr id="33" name="عنصر نائب لرقم الشريحة 5">
            <a:extLst>
              <a:ext uri="{FF2B5EF4-FFF2-40B4-BE49-F238E27FC236}">
                <a16:creationId xmlns:a16="http://schemas.microsoft.com/office/drawing/2014/main" id="{3096065C-6125-F83A-9705-9A6ABBF1F41D}"/>
              </a:ext>
            </a:extLst>
          </p:cNvPr>
          <p:cNvSpPr>
            <a:spLocks noGrp="1"/>
          </p:cNvSpPr>
          <p:nvPr>
            <p:ph type="sldNum" sz="quarter" idx="4"/>
          </p:nvPr>
        </p:nvSpPr>
        <p:spPr>
          <a:xfrm flipH="1">
            <a:off x="612648" y="6453002"/>
            <a:ext cx="429207" cy="365125"/>
          </a:xfrm>
          <a:prstGeom prst="rect">
            <a:avLst/>
          </a:prstGeom>
        </p:spPr>
        <p:txBody>
          <a:bodyPr rtlCol="1"/>
          <a:lstStyle>
            <a:lvl1pPr algn="r" rtl="1">
              <a:defRPr sz="1200"/>
            </a:lvl1pPr>
          </a:lstStyle>
          <a:p>
            <a:fld id="{CC057153-B650-4DEB-B370-79DDCFDCE934}" type="slidenum">
              <a:rPr lang="en-US" smtClean="0"/>
              <a:pPr/>
              <a:t>‹#›</a:t>
            </a:fld>
            <a:endParaRPr lang="en-US"/>
          </a:p>
        </p:txBody>
      </p:sp>
      <p:sp>
        <p:nvSpPr>
          <p:cNvPr id="3" name="عنصر نائب للمحتوى 2">
            <a:extLst>
              <a:ext uri="{FF2B5EF4-FFF2-40B4-BE49-F238E27FC236}">
                <a16:creationId xmlns:a16="http://schemas.microsoft.com/office/drawing/2014/main" id="{6C2DD052-3E45-E789-01F8-33250024ECBD}"/>
              </a:ext>
            </a:extLst>
          </p:cNvPr>
          <p:cNvSpPr>
            <a:spLocks noGrp="1"/>
          </p:cNvSpPr>
          <p:nvPr>
            <p:ph idx="1"/>
          </p:nvPr>
        </p:nvSpPr>
        <p:spPr>
          <a:xfrm flipH="1">
            <a:off x="612647" y="2249714"/>
            <a:ext cx="10966706" cy="4059646"/>
          </a:xfrm>
        </p:spPr>
        <p:txBody>
          <a:bodyPr rtlCol="1"/>
          <a:lstStyle>
            <a:lvl1pPr rtl="1">
              <a:defRPr/>
            </a:lvl1pPr>
            <a:lvl2pPr rtl="1">
              <a:defRPr/>
            </a:lvl2pPr>
            <a:lvl3pPr rtl="1">
              <a:defRPr/>
            </a:lvl3pPr>
            <a:lvl4pPr rtl="1">
              <a:defRPr/>
            </a:lvl4pPr>
            <a:lvl5pPr rtl="1">
              <a:defRPr/>
            </a:lvl5pPr>
          </a:lstStyle>
          <a:p>
            <a:pPr lvl="0" rtl="1"/>
            <a:r>
              <a:rPr lang="ar"/>
              <a:t>انقر لتحرير أنماط النص الرئيسي</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p>
        </p:txBody>
      </p:sp>
      <p:sp>
        <p:nvSpPr>
          <p:cNvPr id="2" name="العنوان 1">
            <a:extLst>
              <a:ext uri="{FF2B5EF4-FFF2-40B4-BE49-F238E27FC236}">
                <a16:creationId xmlns:a16="http://schemas.microsoft.com/office/drawing/2014/main" id="{BC7433D9-FD02-59E2-0F81-A0B7201D2DA0}"/>
              </a:ext>
            </a:extLst>
          </p:cNvPr>
          <p:cNvSpPr>
            <a:spLocks noGrp="1"/>
          </p:cNvSpPr>
          <p:nvPr>
            <p:ph type="title"/>
          </p:nvPr>
        </p:nvSpPr>
        <p:spPr>
          <a:xfrm flipH="1">
            <a:off x="612648" y="877456"/>
            <a:ext cx="10966705" cy="1132258"/>
          </a:xfrm>
        </p:spPr>
        <p:txBody>
          <a:bodyPr rtlCol="1"/>
          <a:lstStyle>
            <a:lvl1pPr rtl="1">
              <a:defRPr/>
            </a:lvl1pPr>
          </a:lstStyle>
          <a:p>
            <a:pPr rtl="1"/>
            <a:r>
              <a:rPr lang="ar"/>
              <a:t>انقر لتحرير نمط العنوان الرئيسي</a:t>
            </a:r>
          </a:p>
        </p:txBody>
      </p:sp>
    </p:spTree>
    <p:extLst>
      <p:ext uri="{BB962C8B-B14F-4D97-AF65-F5344CB8AC3E}">
        <p14:creationId xmlns:p14="http://schemas.microsoft.com/office/powerpoint/2010/main" val="236795114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العنوان، المحتوى 2">
    <p:bg>
      <p:bgPr>
        <a:solidFill>
          <a:schemeClr val="accent3"/>
        </a:solidFill>
        <a:effectLst/>
      </p:bgPr>
    </p:bg>
    <p:spTree>
      <p:nvGrpSpPr>
        <p:cNvPr id="1" name=""/>
        <p:cNvGrpSpPr/>
        <p:nvPr/>
      </p:nvGrpSpPr>
      <p:grpSpPr>
        <a:xfrm>
          <a:off x="0" y="0"/>
          <a:ext cx="0" cy="0"/>
          <a:chOff x="0" y="0"/>
          <a:chExt cx="0" cy="0"/>
        </a:xfrm>
      </p:grpSpPr>
      <p:grpSp>
        <p:nvGrpSpPr>
          <p:cNvPr id="35" name="المجموعة 34">
            <a:extLst>
              <a:ext uri="{FF2B5EF4-FFF2-40B4-BE49-F238E27FC236}">
                <a16:creationId xmlns:a16="http://schemas.microsoft.com/office/drawing/2014/main" id="{7744A8A6-B09A-3C25-2DA9-92129860EDBD}"/>
              </a:ext>
            </a:extLst>
          </p:cNvPr>
          <p:cNvGrpSpPr/>
          <p:nvPr/>
        </p:nvGrpSpPr>
        <p:grpSpPr>
          <a:xfrm flipH="1">
            <a:off x="5738679" y="1538141"/>
            <a:ext cx="5594950" cy="3781718"/>
            <a:chOff x="521208" y="647905"/>
            <a:chExt cx="11365969" cy="5565740"/>
          </a:xfrm>
        </p:grpSpPr>
        <p:sp>
          <p:nvSpPr>
            <p:cNvPr id="36" name="الشكل">
              <a:extLst>
                <a:ext uri="{FF2B5EF4-FFF2-40B4-BE49-F238E27FC236}">
                  <a16:creationId xmlns:a16="http://schemas.microsoft.com/office/drawing/2014/main" id="{18600D5A-4CF6-D9F9-1A3A-5136CC2CE45D}"/>
                </a:ext>
              </a:extLst>
            </p:cNvPr>
            <p:cNvSpPr/>
            <p:nvPr/>
          </p:nvSpPr>
          <p:spPr>
            <a:xfrm>
              <a:off x="725402" y="1009217"/>
              <a:ext cx="11161775" cy="5204428"/>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sp>
          <p:nvSpPr>
            <p:cNvPr id="37" name="الشكل">
              <a:extLst>
                <a:ext uri="{FF2B5EF4-FFF2-40B4-BE49-F238E27FC236}">
                  <a16:creationId xmlns:a16="http://schemas.microsoft.com/office/drawing/2014/main" id="{69249D5A-EA70-0210-8234-7481C00A91D0}"/>
                </a:ext>
              </a:extLst>
            </p:cNvPr>
            <p:cNvSpPr/>
            <p:nvPr/>
          </p:nvSpPr>
          <p:spPr>
            <a:xfrm>
              <a:off x="521208" y="647905"/>
              <a:ext cx="11047664" cy="5370983"/>
            </a:xfrm>
            <a:prstGeom prst="rect">
              <a:avLst/>
            </a:pr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grpSp>
      <p:sp>
        <p:nvSpPr>
          <p:cNvPr id="44" name="عنصر نائب للتاريخ 3">
            <a:extLst>
              <a:ext uri="{FF2B5EF4-FFF2-40B4-BE49-F238E27FC236}">
                <a16:creationId xmlns:a16="http://schemas.microsoft.com/office/drawing/2014/main" id="{80049690-5071-BD55-097B-94E1C622C696}"/>
              </a:ext>
            </a:extLst>
          </p:cNvPr>
          <p:cNvSpPr>
            <a:spLocks noGrp="1"/>
          </p:cNvSpPr>
          <p:nvPr>
            <p:ph type="dt" sz="half" idx="2"/>
          </p:nvPr>
        </p:nvSpPr>
        <p:spPr>
          <a:xfrm flipH="1">
            <a:off x="8085039" y="6453002"/>
            <a:ext cx="3494314" cy="365125"/>
          </a:xfrm>
          <a:prstGeom prst="rect">
            <a:avLst/>
          </a:prstGeom>
        </p:spPr>
        <p:txBody>
          <a:bodyPr rtlCol="1"/>
          <a:lstStyle>
            <a:lvl1pPr algn="r" rtl="1">
              <a:defRPr sz="1200"/>
            </a:lvl1pPr>
          </a:lstStyle>
          <a:p>
            <a:endParaRPr lang="en-US"/>
          </a:p>
        </p:txBody>
      </p:sp>
      <p:sp>
        <p:nvSpPr>
          <p:cNvPr id="45" name="عنصر نائب للتذييل 4">
            <a:extLst>
              <a:ext uri="{FF2B5EF4-FFF2-40B4-BE49-F238E27FC236}">
                <a16:creationId xmlns:a16="http://schemas.microsoft.com/office/drawing/2014/main" id="{BD4CD991-3BD0-96BF-8EFE-2704DC4AF585}"/>
              </a:ext>
            </a:extLst>
          </p:cNvPr>
          <p:cNvSpPr>
            <a:spLocks noGrp="1"/>
          </p:cNvSpPr>
          <p:nvPr>
            <p:ph type="ftr" sz="quarter" idx="3"/>
          </p:nvPr>
        </p:nvSpPr>
        <p:spPr>
          <a:xfrm flipH="1">
            <a:off x="992091" y="6453002"/>
            <a:ext cx="2805405" cy="365125"/>
          </a:xfrm>
          <a:prstGeom prst="rect">
            <a:avLst/>
          </a:prstGeom>
        </p:spPr>
        <p:txBody>
          <a:bodyPr rtlCol="1"/>
          <a:lstStyle>
            <a:lvl1pPr algn="r" rtl="1">
              <a:defRPr sz="1200"/>
            </a:lvl1pPr>
          </a:lstStyle>
          <a:p>
            <a:endParaRPr lang="en-US"/>
          </a:p>
        </p:txBody>
      </p:sp>
      <p:sp>
        <p:nvSpPr>
          <p:cNvPr id="46" name="عنصر نائب لرقم الشريحة 5">
            <a:extLst>
              <a:ext uri="{FF2B5EF4-FFF2-40B4-BE49-F238E27FC236}">
                <a16:creationId xmlns:a16="http://schemas.microsoft.com/office/drawing/2014/main" id="{2D7AB2FB-45CB-9650-D69B-C25425E33E8E}"/>
              </a:ext>
            </a:extLst>
          </p:cNvPr>
          <p:cNvSpPr>
            <a:spLocks noGrp="1"/>
          </p:cNvSpPr>
          <p:nvPr>
            <p:ph type="sldNum" sz="quarter" idx="4"/>
          </p:nvPr>
        </p:nvSpPr>
        <p:spPr>
          <a:xfrm flipH="1">
            <a:off x="612648" y="6453002"/>
            <a:ext cx="429207" cy="365125"/>
          </a:xfrm>
          <a:prstGeom prst="rect">
            <a:avLst/>
          </a:prstGeom>
        </p:spPr>
        <p:txBody>
          <a:bodyPr rtlCol="1"/>
          <a:lstStyle>
            <a:lvl1pPr algn="r" rtl="1">
              <a:defRPr sz="1200"/>
            </a:lvl1pPr>
          </a:lstStyle>
          <a:p>
            <a:fld id="{CC057153-B650-4DEB-B370-79DDCFDCE934}" type="slidenum">
              <a:rPr lang="en-US" smtClean="0"/>
              <a:pPr/>
              <a:t>‹#›</a:t>
            </a:fld>
            <a:endParaRPr lang="en-US"/>
          </a:p>
        </p:txBody>
      </p:sp>
      <p:sp>
        <p:nvSpPr>
          <p:cNvPr id="8" name="عنصر نائب للمحتوى 7">
            <a:extLst>
              <a:ext uri="{FF2B5EF4-FFF2-40B4-BE49-F238E27FC236}">
                <a16:creationId xmlns:a16="http://schemas.microsoft.com/office/drawing/2014/main" id="{7D633F00-464B-3088-812A-40496FD1021A}"/>
              </a:ext>
            </a:extLst>
          </p:cNvPr>
          <p:cNvSpPr>
            <a:spLocks noGrp="1"/>
          </p:cNvSpPr>
          <p:nvPr>
            <p:ph sz="quarter" idx="13"/>
          </p:nvPr>
        </p:nvSpPr>
        <p:spPr>
          <a:xfrm flipH="1">
            <a:off x="858370" y="2129872"/>
            <a:ext cx="4304752" cy="2454797"/>
          </a:xfrm>
        </p:spPr>
        <p:txBody>
          <a:bodyPr rtlCol="1" anchor="ctr"/>
          <a:lstStyle>
            <a:lvl1pPr marL="0" indent="0" algn="r" rtl="1">
              <a:buNone/>
              <a:defRPr/>
            </a:lvl1pPr>
            <a:lvl2pPr marL="228600" indent="0" algn="r" rtl="1">
              <a:buNone/>
              <a:defRPr/>
            </a:lvl2pPr>
            <a:lvl3pPr marL="457200" indent="0" algn="r" rtl="1">
              <a:buNone/>
              <a:defRPr/>
            </a:lvl3pPr>
            <a:lvl4pPr marL="685800" indent="0" algn="r" rtl="1">
              <a:buNone/>
              <a:defRPr/>
            </a:lvl4pPr>
            <a:lvl5pPr marL="914400" indent="0" algn="r" rtl="1">
              <a:buNone/>
              <a:defRPr/>
            </a:lvl5pPr>
          </a:lstStyle>
          <a:p>
            <a:pPr lvl="0" rtl="1"/>
            <a:r>
              <a:rPr lang="ar"/>
              <a:t>انقر لتحرير أنماط النص الرئيسي</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endParaRPr lang="en-US" dirty="0"/>
          </a:p>
        </p:txBody>
      </p:sp>
      <p:sp>
        <p:nvSpPr>
          <p:cNvPr id="2" name="العنوان 1">
            <a:extLst>
              <a:ext uri="{FF2B5EF4-FFF2-40B4-BE49-F238E27FC236}">
                <a16:creationId xmlns:a16="http://schemas.microsoft.com/office/drawing/2014/main" id="{BC7433D9-FD02-59E2-0F81-A0B7201D2DA0}"/>
              </a:ext>
            </a:extLst>
          </p:cNvPr>
          <p:cNvSpPr>
            <a:spLocks noGrp="1"/>
          </p:cNvSpPr>
          <p:nvPr>
            <p:ph type="title"/>
          </p:nvPr>
        </p:nvSpPr>
        <p:spPr>
          <a:xfrm flipH="1">
            <a:off x="6457213" y="2129873"/>
            <a:ext cx="4325112" cy="2454796"/>
          </a:xfrm>
        </p:spPr>
        <p:txBody>
          <a:bodyPr rtlCol="1" anchor="ctr">
            <a:normAutofit/>
          </a:bodyPr>
          <a:lstStyle>
            <a:lvl1pPr algn="ctr" rtl="1">
              <a:defRPr sz="4400"/>
            </a:lvl1pPr>
          </a:lstStyle>
          <a:p>
            <a:pPr rtl="1"/>
            <a:r>
              <a:rPr lang="ar"/>
              <a:t>انقر لتحرير نمط العنوان الرئيسي</a:t>
            </a:r>
            <a:endParaRPr lang="en-US" dirty="0"/>
          </a:p>
        </p:txBody>
      </p:sp>
    </p:spTree>
    <p:extLst>
      <p:ext uri="{BB962C8B-B14F-4D97-AF65-F5344CB8AC3E}">
        <p14:creationId xmlns:p14="http://schemas.microsoft.com/office/powerpoint/2010/main" val="1332325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جدول الأعمال">
    <p:spTree>
      <p:nvGrpSpPr>
        <p:cNvPr id="1" name=""/>
        <p:cNvGrpSpPr/>
        <p:nvPr/>
      </p:nvGrpSpPr>
      <p:grpSpPr>
        <a:xfrm>
          <a:off x="0" y="0"/>
          <a:ext cx="0" cy="0"/>
          <a:chOff x="0" y="0"/>
          <a:chExt cx="0" cy="0"/>
        </a:xfrm>
      </p:grpSpPr>
      <p:sp>
        <p:nvSpPr>
          <p:cNvPr id="3" name="عنصر نائب للتاريخ 2">
            <a:extLst>
              <a:ext uri="{FF2B5EF4-FFF2-40B4-BE49-F238E27FC236}">
                <a16:creationId xmlns:a16="http://schemas.microsoft.com/office/drawing/2014/main" id="{6CC77F2D-39D2-22F7-CF0B-39D63EBF00B7}"/>
              </a:ext>
            </a:extLst>
          </p:cNvPr>
          <p:cNvSpPr>
            <a:spLocks noGrp="1"/>
          </p:cNvSpPr>
          <p:nvPr>
            <p:ph type="dt" sz="half" idx="10"/>
          </p:nvPr>
        </p:nvSpPr>
        <p:spPr>
          <a:xfrm flipH="1">
            <a:off x="8560526" y="6453002"/>
            <a:ext cx="3494314" cy="365125"/>
          </a:xfrm>
        </p:spPr>
        <p:txBody>
          <a:bodyPr rtlCol="1"/>
          <a:lstStyle>
            <a:lvl1pPr rtl="1">
              <a:defRPr/>
            </a:lvl1pPr>
          </a:lstStyle>
          <a:p>
            <a:r>
              <a:rPr lang="en-US"/>
              <a:t>2/24/2025</a:t>
            </a:r>
          </a:p>
        </p:txBody>
      </p:sp>
      <p:sp>
        <p:nvSpPr>
          <p:cNvPr id="4" name="عنصر نائب للتذييل 3">
            <a:extLst>
              <a:ext uri="{FF2B5EF4-FFF2-40B4-BE49-F238E27FC236}">
                <a16:creationId xmlns:a16="http://schemas.microsoft.com/office/drawing/2014/main" id="{0B12CFE6-D05E-5478-B3A4-81DC4DCD7410}"/>
              </a:ext>
            </a:extLst>
          </p:cNvPr>
          <p:cNvSpPr>
            <a:spLocks noGrp="1"/>
          </p:cNvSpPr>
          <p:nvPr>
            <p:ph type="ftr" sz="quarter" idx="11"/>
          </p:nvPr>
        </p:nvSpPr>
        <p:spPr>
          <a:xfrm flipH="1">
            <a:off x="510074" y="6453002"/>
            <a:ext cx="2805405" cy="365125"/>
          </a:xfrm>
        </p:spPr>
        <p:txBody>
          <a:bodyPr rtlCol="1"/>
          <a:lstStyle>
            <a:lvl1pPr rtl="1">
              <a:defRPr/>
            </a:lvl1pPr>
          </a:lstStyle>
          <a:p>
            <a:r>
              <a:rPr lang="ar"/>
              <a:t>نموذج لنص تذييل الصفحة</a:t>
            </a:r>
          </a:p>
        </p:txBody>
      </p:sp>
      <p:sp>
        <p:nvSpPr>
          <p:cNvPr id="5" name="عنصر نائب لرقم الشريحة 4">
            <a:extLst>
              <a:ext uri="{FF2B5EF4-FFF2-40B4-BE49-F238E27FC236}">
                <a16:creationId xmlns:a16="http://schemas.microsoft.com/office/drawing/2014/main" id="{626B86D3-24E1-029E-BA22-9F17F9517D65}"/>
              </a:ext>
            </a:extLst>
          </p:cNvPr>
          <p:cNvSpPr>
            <a:spLocks noGrp="1"/>
          </p:cNvSpPr>
          <p:nvPr>
            <p:ph type="sldNum" sz="quarter" idx="12"/>
          </p:nvPr>
        </p:nvSpPr>
        <p:spPr>
          <a:xfrm flipH="1">
            <a:off x="130631" y="6453002"/>
            <a:ext cx="429207" cy="365125"/>
          </a:xfrm>
        </p:spPr>
        <p:txBody>
          <a:bodyPr rtlCol="1"/>
          <a:lstStyle>
            <a:lvl1pPr rtl="1">
              <a:defRPr/>
            </a:lvl1pPr>
          </a:lstStyle>
          <a:p>
            <a:fld id="{CC057153-B650-4DEB-B370-79DDCFDCE934}" type="slidenum">
              <a:rPr lang="en-US" smtClean="0"/>
              <a:pPr/>
              <a:t>‹#›</a:t>
            </a:fld>
            <a:endParaRPr lang="en-US"/>
          </a:p>
        </p:txBody>
      </p:sp>
      <p:sp>
        <p:nvSpPr>
          <p:cNvPr id="7" name="عنصر نائب للمحتوى 6">
            <a:extLst>
              <a:ext uri="{FF2B5EF4-FFF2-40B4-BE49-F238E27FC236}">
                <a16:creationId xmlns:a16="http://schemas.microsoft.com/office/drawing/2014/main" id="{28C8B19A-6FC1-2B71-0BFB-9274CBF396B9}"/>
              </a:ext>
            </a:extLst>
          </p:cNvPr>
          <p:cNvSpPr>
            <a:spLocks noGrp="1"/>
          </p:cNvSpPr>
          <p:nvPr>
            <p:ph sz="quarter" idx="13"/>
          </p:nvPr>
        </p:nvSpPr>
        <p:spPr>
          <a:xfrm flipH="1">
            <a:off x="3111795" y="2333860"/>
            <a:ext cx="7489944" cy="3689909"/>
          </a:xfrm>
        </p:spPr>
        <p:txBody>
          <a:bodyPr rtlCol="1">
            <a:normAutofit/>
          </a:bodyPr>
          <a:lstStyle>
            <a:lvl1pPr algn="r" rtl="1">
              <a:defRPr sz="2400"/>
            </a:lvl1pPr>
            <a:lvl2pPr algn="r" rtl="1">
              <a:defRPr sz="2000"/>
            </a:lvl2pPr>
            <a:lvl3pPr algn="r" rtl="1">
              <a:defRPr sz="1800"/>
            </a:lvl3pPr>
            <a:lvl4pPr algn="r" rtl="1">
              <a:defRPr sz="1600"/>
            </a:lvl4pPr>
            <a:lvl5pPr algn="r" rtl="1">
              <a:defRPr sz="1400"/>
            </a:lvl5pPr>
          </a:lstStyle>
          <a:p>
            <a:pPr lvl="0" rtl="1"/>
            <a:r>
              <a:rPr lang="ar"/>
              <a:t>انقر لتحرير أنماط النص الرئيسي</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endParaRPr lang="en-US"/>
          </a:p>
        </p:txBody>
      </p:sp>
      <p:sp>
        <p:nvSpPr>
          <p:cNvPr id="2" name="العنوان 1">
            <a:extLst>
              <a:ext uri="{FF2B5EF4-FFF2-40B4-BE49-F238E27FC236}">
                <a16:creationId xmlns:a16="http://schemas.microsoft.com/office/drawing/2014/main" id="{4E4019F8-742E-9EEF-F591-C9666AC32AF1}"/>
              </a:ext>
            </a:extLst>
          </p:cNvPr>
          <p:cNvSpPr>
            <a:spLocks noGrp="1"/>
          </p:cNvSpPr>
          <p:nvPr>
            <p:ph type="title"/>
          </p:nvPr>
        </p:nvSpPr>
        <p:spPr>
          <a:xfrm flipH="1">
            <a:off x="3111795" y="664108"/>
            <a:ext cx="8467558" cy="1554480"/>
          </a:xfrm>
        </p:spPr>
        <p:txBody>
          <a:bodyPr rtlCol="1" anchor="b">
            <a:normAutofit/>
          </a:bodyPr>
          <a:lstStyle>
            <a:lvl1pPr algn="r" rtl="1">
              <a:defRPr sz="4000">
                <a:solidFill>
                  <a:schemeClr val="bg1"/>
                </a:solidFill>
                <a:highlight>
                  <a:srgbClr val="000000"/>
                </a:highlight>
              </a:defRPr>
            </a:lvl1pPr>
          </a:lstStyle>
          <a:p>
            <a:pPr rtl="1"/>
            <a:r>
              <a:rPr lang="ar"/>
              <a:t>انقر لتحرير نمط العنوان الرئيسي</a:t>
            </a:r>
            <a:endParaRPr lang="en-US"/>
          </a:p>
        </p:txBody>
      </p:sp>
    </p:spTree>
    <p:extLst>
      <p:ext uri="{BB962C8B-B14F-4D97-AF65-F5344CB8AC3E}">
        <p14:creationId xmlns:p14="http://schemas.microsoft.com/office/powerpoint/2010/main" val="338388630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العنوان، المحتوى 3">
    <p:bg>
      <p:bgPr>
        <a:solidFill>
          <a:schemeClr val="tx2"/>
        </a:solidFill>
        <a:effectLst/>
      </p:bgPr>
    </p:bg>
    <p:spTree>
      <p:nvGrpSpPr>
        <p:cNvPr id="1" name=""/>
        <p:cNvGrpSpPr/>
        <p:nvPr/>
      </p:nvGrpSpPr>
      <p:grpSpPr>
        <a:xfrm>
          <a:off x="0" y="0"/>
          <a:ext cx="0" cy="0"/>
          <a:chOff x="0" y="0"/>
          <a:chExt cx="0" cy="0"/>
        </a:xfrm>
      </p:grpSpPr>
      <p:grpSp>
        <p:nvGrpSpPr>
          <p:cNvPr id="27" name="المجموعة 26">
            <a:extLst>
              <a:ext uri="{FF2B5EF4-FFF2-40B4-BE49-F238E27FC236}">
                <a16:creationId xmlns:a16="http://schemas.microsoft.com/office/drawing/2014/main" id="{C88823FA-BCE8-BE0F-3474-1FFC8DE4AC59}"/>
              </a:ext>
            </a:extLst>
          </p:cNvPr>
          <p:cNvGrpSpPr/>
          <p:nvPr/>
        </p:nvGrpSpPr>
        <p:grpSpPr>
          <a:xfrm flipH="1">
            <a:off x="6377454" y="971570"/>
            <a:ext cx="4956175" cy="4914861"/>
            <a:chOff x="521208" y="647905"/>
            <a:chExt cx="11365969" cy="5565740"/>
          </a:xfrm>
        </p:grpSpPr>
        <p:sp>
          <p:nvSpPr>
            <p:cNvPr id="28" name="الشكل">
              <a:extLst>
                <a:ext uri="{FF2B5EF4-FFF2-40B4-BE49-F238E27FC236}">
                  <a16:creationId xmlns:a16="http://schemas.microsoft.com/office/drawing/2014/main" id="{8755C3D9-8DB9-D618-748B-B6E2A1EF8E9F}"/>
                </a:ext>
              </a:extLst>
            </p:cNvPr>
            <p:cNvSpPr/>
            <p:nvPr/>
          </p:nvSpPr>
          <p:spPr>
            <a:xfrm>
              <a:off x="725402" y="1009217"/>
              <a:ext cx="11161775" cy="520442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sp>
          <p:nvSpPr>
            <p:cNvPr id="29" name="الشكل">
              <a:extLst>
                <a:ext uri="{FF2B5EF4-FFF2-40B4-BE49-F238E27FC236}">
                  <a16:creationId xmlns:a16="http://schemas.microsoft.com/office/drawing/2014/main" id="{23865804-C82C-A447-A04C-ABF4010702B9}"/>
                </a:ext>
              </a:extLst>
            </p:cNvPr>
            <p:cNvSpPr/>
            <p:nvPr/>
          </p:nvSpPr>
          <p:spPr>
            <a:xfrm>
              <a:off x="521208" y="647905"/>
              <a:ext cx="11047664" cy="5370983"/>
            </a:xfrm>
            <a:prstGeom prst="rect">
              <a:avLst/>
            </a:pr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grpSp>
      <p:sp>
        <p:nvSpPr>
          <p:cNvPr id="33" name="عنصر نائب للتاريخ 3">
            <a:extLst>
              <a:ext uri="{FF2B5EF4-FFF2-40B4-BE49-F238E27FC236}">
                <a16:creationId xmlns:a16="http://schemas.microsoft.com/office/drawing/2014/main" id="{E2295D06-A657-EBA5-DDDB-4E4E49D2E296}"/>
              </a:ext>
            </a:extLst>
          </p:cNvPr>
          <p:cNvSpPr>
            <a:spLocks noGrp="1"/>
          </p:cNvSpPr>
          <p:nvPr>
            <p:ph type="dt" sz="half" idx="2"/>
          </p:nvPr>
        </p:nvSpPr>
        <p:spPr>
          <a:xfrm flipH="1">
            <a:off x="8085039" y="6453002"/>
            <a:ext cx="3494314" cy="365125"/>
          </a:xfrm>
          <a:prstGeom prst="rect">
            <a:avLst/>
          </a:prstGeom>
        </p:spPr>
        <p:txBody>
          <a:bodyPr rtlCol="1"/>
          <a:lstStyle>
            <a:lvl1pPr algn="r" rtl="1">
              <a:defRPr sz="1200">
                <a:solidFill>
                  <a:schemeClr val="bg1"/>
                </a:solidFill>
              </a:defRPr>
            </a:lvl1pPr>
          </a:lstStyle>
          <a:p>
            <a:endParaRPr lang="en-US"/>
          </a:p>
        </p:txBody>
      </p:sp>
      <p:sp>
        <p:nvSpPr>
          <p:cNvPr id="34" name="عنصر نائب للتذييل 4">
            <a:extLst>
              <a:ext uri="{FF2B5EF4-FFF2-40B4-BE49-F238E27FC236}">
                <a16:creationId xmlns:a16="http://schemas.microsoft.com/office/drawing/2014/main" id="{1CF9B0FB-ACF7-6D9F-99BE-4DD747344871}"/>
              </a:ext>
            </a:extLst>
          </p:cNvPr>
          <p:cNvSpPr>
            <a:spLocks noGrp="1"/>
          </p:cNvSpPr>
          <p:nvPr>
            <p:ph type="ftr" sz="quarter" idx="3"/>
          </p:nvPr>
        </p:nvSpPr>
        <p:spPr>
          <a:xfrm flipH="1">
            <a:off x="992091" y="6453002"/>
            <a:ext cx="2805405" cy="365125"/>
          </a:xfrm>
          <a:prstGeom prst="rect">
            <a:avLst/>
          </a:prstGeom>
        </p:spPr>
        <p:txBody>
          <a:bodyPr rtlCol="1"/>
          <a:lstStyle>
            <a:lvl1pPr algn="r" rtl="1">
              <a:defRPr sz="1200">
                <a:solidFill>
                  <a:schemeClr val="bg1"/>
                </a:solidFill>
              </a:defRPr>
            </a:lvl1pPr>
          </a:lstStyle>
          <a:p>
            <a:endParaRPr lang="en-US"/>
          </a:p>
        </p:txBody>
      </p:sp>
      <p:sp>
        <p:nvSpPr>
          <p:cNvPr id="35" name="عنصر نائب لرقم الشريحة 5">
            <a:extLst>
              <a:ext uri="{FF2B5EF4-FFF2-40B4-BE49-F238E27FC236}">
                <a16:creationId xmlns:a16="http://schemas.microsoft.com/office/drawing/2014/main" id="{22A91196-EB20-2426-81AB-1BD198D41E00}"/>
              </a:ext>
            </a:extLst>
          </p:cNvPr>
          <p:cNvSpPr>
            <a:spLocks noGrp="1"/>
          </p:cNvSpPr>
          <p:nvPr>
            <p:ph type="sldNum" sz="quarter" idx="4"/>
          </p:nvPr>
        </p:nvSpPr>
        <p:spPr>
          <a:xfrm flipH="1">
            <a:off x="612648" y="6453002"/>
            <a:ext cx="429207" cy="365125"/>
          </a:xfrm>
          <a:prstGeom prst="rect">
            <a:avLst/>
          </a:prstGeom>
        </p:spPr>
        <p:txBody>
          <a:bodyPr rtlCol="1"/>
          <a:lstStyle>
            <a:lvl1pPr algn="r" rtl="1">
              <a:defRPr sz="1200">
                <a:solidFill>
                  <a:schemeClr val="bg1"/>
                </a:solidFill>
              </a:defRPr>
            </a:lvl1pPr>
          </a:lstStyle>
          <a:p>
            <a:fld id="{CC057153-B650-4DEB-B370-79DDCFDCE934}" type="slidenum">
              <a:rPr lang="en-US" smtClean="0"/>
              <a:pPr/>
              <a:t>‹#›</a:t>
            </a:fld>
            <a:endParaRPr lang="en-US"/>
          </a:p>
        </p:txBody>
      </p:sp>
      <p:sp>
        <p:nvSpPr>
          <p:cNvPr id="8" name="عنصر نائب للمحتوى 7">
            <a:extLst>
              <a:ext uri="{FF2B5EF4-FFF2-40B4-BE49-F238E27FC236}">
                <a16:creationId xmlns:a16="http://schemas.microsoft.com/office/drawing/2014/main" id="{D42D62A0-8127-CE86-0633-0D65E1E136F7}"/>
              </a:ext>
            </a:extLst>
          </p:cNvPr>
          <p:cNvSpPr>
            <a:spLocks noGrp="1"/>
          </p:cNvSpPr>
          <p:nvPr>
            <p:ph sz="quarter" idx="13"/>
          </p:nvPr>
        </p:nvSpPr>
        <p:spPr>
          <a:xfrm flipH="1">
            <a:off x="858371" y="1651000"/>
            <a:ext cx="4956175" cy="3556000"/>
          </a:xfrm>
        </p:spPr>
        <p:txBody>
          <a:bodyPr rtlCol="1"/>
          <a:lstStyle>
            <a:lvl1pPr marL="0" indent="0" algn="r" rtl="1">
              <a:buNone/>
              <a:defRPr>
                <a:solidFill>
                  <a:schemeClr val="bg1"/>
                </a:solidFill>
              </a:defRPr>
            </a:lvl1pPr>
            <a:lvl2pPr marL="228600" indent="0" algn="r" rtl="1">
              <a:buNone/>
              <a:defRPr>
                <a:solidFill>
                  <a:schemeClr val="bg1"/>
                </a:solidFill>
              </a:defRPr>
            </a:lvl2pPr>
            <a:lvl3pPr marL="457200" indent="0" algn="r" rtl="1">
              <a:buNone/>
              <a:defRPr>
                <a:solidFill>
                  <a:schemeClr val="bg1"/>
                </a:solidFill>
              </a:defRPr>
            </a:lvl3pPr>
            <a:lvl4pPr marL="685800" indent="0" algn="r" rtl="1">
              <a:buNone/>
              <a:defRPr>
                <a:solidFill>
                  <a:schemeClr val="bg1"/>
                </a:solidFill>
              </a:defRPr>
            </a:lvl4pPr>
            <a:lvl5pPr marL="914400" indent="0" algn="r" rtl="1">
              <a:buNone/>
              <a:defRPr>
                <a:solidFill>
                  <a:schemeClr val="bg1"/>
                </a:solidFill>
              </a:defRPr>
            </a:lvl5pPr>
          </a:lstStyle>
          <a:p>
            <a:pPr lvl="0" rtl="1"/>
            <a:r>
              <a:rPr lang="ar"/>
              <a:t>انقر لتحرير أنماط النص الرئيسي</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endParaRPr lang="en-US" dirty="0"/>
          </a:p>
        </p:txBody>
      </p:sp>
      <p:sp>
        <p:nvSpPr>
          <p:cNvPr id="2" name="العنوان 1">
            <a:extLst>
              <a:ext uri="{FF2B5EF4-FFF2-40B4-BE49-F238E27FC236}">
                <a16:creationId xmlns:a16="http://schemas.microsoft.com/office/drawing/2014/main" id="{BC7433D9-FD02-59E2-0F81-A0B7201D2DA0}"/>
              </a:ext>
            </a:extLst>
          </p:cNvPr>
          <p:cNvSpPr>
            <a:spLocks noGrp="1"/>
          </p:cNvSpPr>
          <p:nvPr>
            <p:ph type="title"/>
          </p:nvPr>
        </p:nvSpPr>
        <p:spPr>
          <a:xfrm flipH="1">
            <a:off x="7018417" y="1564502"/>
            <a:ext cx="3813048" cy="3557016"/>
          </a:xfrm>
        </p:spPr>
        <p:txBody>
          <a:bodyPr rtlCol="1" anchor="ctr">
            <a:normAutofit/>
          </a:bodyPr>
          <a:lstStyle>
            <a:lvl1pPr algn="ctr" rtl="1">
              <a:defRPr sz="3600"/>
            </a:lvl1pPr>
          </a:lstStyle>
          <a:p>
            <a:pPr rtl="1"/>
            <a:r>
              <a:rPr lang="ar"/>
              <a:t>انقر لتحرير نمط العنوان الرئيسي</a:t>
            </a:r>
            <a:endParaRPr lang="en-US" dirty="0"/>
          </a:p>
        </p:txBody>
      </p:sp>
    </p:spTree>
    <p:extLst>
      <p:ext uri="{BB962C8B-B14F-4D97-AF65-F5344CB8AC3E}">
        <p14:creationId xmlns:p14="http://schemas.microsoft.com/office/powerpoint/2010/main" val="828749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العنوان، المحتوى 4">
    <p:bg>
      <p:bgPr>
        <a:solidFill>
          <a:schemeClr val="accent2"/>
        </a:solidFill>
        <a:effectLst/>
      </p:bgPr>
    </p:bg>
    <p:spTree>
      <p:nvGrpSpPr>
        <p:cNvPr id="1" name=""/>
        <p:cNvGrpSpPr/>
        <p:nvPr/>
      </p:nvGrpSpPr>
      <p:grpSpPr>
        <a:xfrm>
          <a:off x="0" y="0"/>
          <a:ext cx="0" cy="0"/>
          <a:chOff x="0" y="0"/>
          <a:chExt cx="0" cy="0"/>
        </a:xfrm>
      </p:grpSpPr>
      <p:sp>
        <p:nvSpPr>
          <p:cNvPr id="27" name="عنصر نائب للتاريخ 3">
            <a:extLst>
              <a:ext uri="{FF2B5EF4-FFF2-40B4-BE49-F238E27FC236}">
                <a16:creationId xmlns:a16="http://schemas.microsoft.com/office/drawing/2014/main" id="{420A3F8D-B31C-9E60-ECAD-B5124B5451CA}"/>
              </a:ext>
            </a:extLst>
          </p:cNvPr>
          <p:cNvSpPr>
            <a:spLocks noGrp="1"/>
          </p:cNvSpPr>
          <p:nvPr>
            <p:ph type="dt" sz="half" idx="2"/>
          </p:nvPr>
        </p:nvSpPr>
        <p:spPr>
          <a:xfrm flipH="1">
            <a:off x="8085039" y="6453002"/>
            <a:ext cx="3494314" cy="365125"/>
          </a:xfrm>
          <a:prstGeom prst="rect">
            <a:avLst/>
          </a:prstGeom>
        </p:spPr>
        <p:txBody>
          <a:bodyPr rtlCol="1"/>
          <a:lstStyle>
            <a:lvl1pPr algn="r" rtl="1">
              <a:defRPr sz="1200"/>
            </a:lvl1pPr>
          </a:lstStyle>
          <a:p>
            <a:endParaRPr lang="en-US"/>
          </a:p>
        </p:txBody>
      </p:sp>
      <p:sp>
        <p:nvSpPr>
          <p:cNvPr id="28" name="عنصر نائب للتذييل 4">
            <a:extLst>
              <a:ext uri="{FF2B5EF4-FFF2-40B4-BE49-F238E27FC236}">
                <a16:creationId xmlns:a16="http://schemas.microsoft.com/office/drawing/2014/main" id="{ED6AD99E-E3FA-BDB8-D0C0-F2BFE1932201}"/>
              </a:ext>
            </a:extLst>
          </p:cNvPr>
          <p:cNvSpPr>
            <a:spLocks noGrp="1"/>
          </p:cNvSpPr>
          <p:nvPr>
            <p:ph type="ftr" sz="quarter" idx="3"/>
          </p:nvPr>
        </p:nvSpPr>
        <p:spPr>
          <a:xfrm flipH="1">
            <a:off x="992091" y="6453002"/>
            <a:ext cx="2805405" cy="365125"/>
          </a:xfrm>
          <a:prstGeom prst="rect">
            <a:avLst/>
          </a:prstGeom>
        </p:spPr>
        <p:txBody>
          <a:bodyPr rtlCol="1"/>
          <a:lstStyle>
            <a:lvl1pPr algn="r" rtl="1">
              <a:defRPr sz="1200"/>
            </a:lvl1pPr>
          </a:lstStyle>
          <a:p>
            <a:endParaRPr lang="en-US"/>
          </a:p>
        </p:txBody>
      </p:sp>
      <p:sp>
        <p:nvSpPr>
          <p:cNvPr id="29" name="عنصر نائب لرقم الشريحة 5">
            <a:extLst>
              <a:ext uri="{FF2B5EF4-FFF2-40B4-BE49-F238E27FC236}">
                <a16:creationId xmlns:a16="http://schemas.microsoft.com/office/drawing/2014/main" id="{3FEE1A64-18F2-09A0-D35E-BEED4693B1BA}"/>
              </a:ext>
            </a:extLst>
          </p:cNvPr>
          <p:cNvSpPr>
            <a:spLocks noGrp="1"/>
          </p:cNvSpPr>
          <p:nvPr>
            <p:ph type="sldNum" sz="quarter" idx="4"/>
          </p:nvPr>
        </p:nvSpPr>
        <p:spPr>
          <a:xfrm flipH="1">
            <a:off x="612648" y="6453002"/>
            <a:ext cx="429207" cy="365125"/>
          </a:xfrm>
          <a:prstGeom prst="rect">
            <a:avLst/>
          </a:prstGeom>
        </p:spPr>
        <p:txBody>
          <a:bodyPr rtlCol="1"/>
          <a:lstStyle>
            <a:lvl1pPr algn="r" rtl="1">
              <a:defRPr sz="1200"/>
            </a:lvl1pPr>
          </a:lstStyle>
          <a:p>
            <a:fld id="{CC057153-B650-4DEB-B370-79DDCFDCE934}" type="slidenum">
              <a:rPr lang="en-US" smtClean="0"/>
              <a:pPr/>
              <a:t>‹#›</a:t>
            </a:fld>
            <a:endParaRPr lang="en-US"/>
          </a:p>
        </p:txBody>
      </p:sp>
      <p:sp>
        <p:nvSpPr>
          <p:cNvPr id="8" name="عنصر نائب للمحتوى 7">
            <a:extLst>
              <a:ext uri="{FF2B5EF4-FFF2-40B4-BE49-F238E27FC236}">
                <a16:creationId xmlns:a16="http://schemas.microsoft.com/office/drawing/2014/main" id="{FFB4667A-FE47-8556-FD3A-55FDBA801D76}"/>
              </a:ext>
            </a:extLst>
          </p:cNvPr>
          <p:cNvSpPr>
            <a:spLocks noGrp="1"/>
          </p:cNvSpPr>
          <p:nvPr>
            <p:ph sz="quarter" idx="13"/>
          </p:nvPr>
        </p:nvSpPr>
        <p:spPr>
          <a:xfrm flipH="1">
            <a:off x="990600" y="1538288"/>
            <a:ext cx="5681662" cy="4818062"/>
          </a:xfrm>
        </p:spPr>
        <p:txBody>
          <a:bodyPr rtlCol="1"/>
          <a:lstStyle>
            <a:lvl1pPr marL="0" indent="0" algn="r" rtl="1">
              <a:buNone/>
              <a:defRPr/>
            </a:lvl1pPr>
            <a:lvl2pPr marL="228600" indent="0" algn="r" rtl="1">
              <a:buNone/>
              <a:defRPr/>
            </a:lvl2pPr>
            <a:lvl3pPr marL="457200" indent="0" algn="r" rtl="1">
              <a:buNone/>
              <a:defRPr/>
            </a:lvl3pPr>
            <a:lvl4pPr marL="685800" indent="0" algn="r" rtl="1">
              <a:buNone/>
              <a:defRPr/>
            </a:lvl4pPr>
            <a:lvl5pPr marL="914400" indent="0" algn="r" rtl="1">
              <a:buNone/>
              <a:defRPr/>
            </a:lvl5pPr>
          </a:lstStyle>
          <a:p>
            <a:pPr lvl="0" rtl="1"/>
            <a:r>
              <a:rPr lang="ar"/>
              <a:t>انقر لتحرير أنماط النص الرئيسي</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p>
        </p:txBody>
      </p:sp>
      <p:sp>
        <p:nvSpPr>
          <p:cNvPr id="2" name="العنوان 1">
            <a:extLst>
              <a:ext uri="{FF2B5EF4-FFF2-40B4-BE49-F238E27FC236}">
                <a16:creationId xmlns:a16="http://schemas.microsoft.com/office/drawing/2014/main" id="{BC7433D9-FD02-59E2-0F81-A0B7201D2DA0}"/>
              </a:ext>
            </a:extLst>
          </p:cNvPr>
          <p:cNvSpPr>
            <a:spLocks noGrp="1"/>
          </p:cNvSpPr>
          <p:nvPr>
            <p:ph type="title"/>
          </p:nvPr>
        </p:nvSpPr>
        <p:spPr>
          <a:xfrm flipH="1">
            <a:off x="7431740" y="1537853"/>
            <a:ext cx="4145582" cy="4638825"/>
          </a:xfrm>
        </p:spPr>
        <p:txBody>
          <a:bodyPr rtlCol="1">
            <a:normAutofit/>
          </a:bodyPr>
          <a:lstStyle>
            <a:lvl1pPr algn="r" rtl="1">
              <a:defRPr sz="3600"/>
            </a:lvl1pPr>
          </a:lstStyle>
          <a:p>
            <a:pPr rtl="1"/>
            <a:r>
              <a:rPr lang="ar"/>
              <a:t>انقر لتحرير نمط العنوان الرئيسي</a:t>
            </a:r>
          </a:p>
        </p:txBody>
      </p:sp>
    </p:spTree>
    <p:extLst>
      <p:ext uri="{BB962C8B-B14F-4D97-AF65-F5344CB8AC3E}">
        <p14:creationId xmlns:p14="http://schemas.microsoft.com/office/powerpoint/2010/main" val="16001798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العنوان، المحتوى 5">
    <p:bg>
      <p:bgPr>
        <a:solidFill>
          <a:schemeClr val="accent1"/>
        </a:solidFill>
        <a:effectLst/>
      </p:bgPr>
    </p:bg>
    <p:spTree>
      <p:nvGrpSpPr>
        <p:cNvPr id="1" name=""/>
        <p:cNvGrpSpPr/>
        <p:nvPr/>
      </p:nvGrpSpPr>
      <p:grpSpPr>
        <a:xfrm>
          <a:off x="0" y="0"/>
          <a:ext cx="0" cy="0"/>
          <a:chOff x="0" y="0"/>
          <a:chExt cx="0" cy="0"/>
        </a:xfrm>
      </p:grpSpPr>
      <p:sp>
        <p:nvSpPr>
          <p:cNvPr id="30" name="عنصر نائب للتاريخ 3">
            <a:extLst>
              <a:ext uri="{FF2B5EF4-FFF2-40B4-BE49-F238E27FC236}">
                <a16:creationId xmlns:a16="http://schemas.microsoft.com/office/drawing/2014/main" id="{9075E5A6-721F-FD47-6D1D-0064785551CB}"/>
              </a:ext>
            </a:extLst>
          </p:cNvPr>
          <p:cNvSpPr>
            <a:spLocks noGrp="1"/>
          </p:cNvSpPr>
          <p:nvPr>
            <p:ph type="dt" sz="half" idx="2"/>
          </p:nvPr>
        </p:nvSpPr>
        <p:spPr>
          <a:xfrm flipH="1">
            <a:off x="8085039" y="6453002"/>
            <a:ext cx="3494314" cy="365125"/>
          </a:xfrm>
          <a:prstGeom prst="rect">
            <a:avLst/>
          </a:prstGeom>
        </p:spPr>
        <p:txBody>
          <a:bodyPr rtlCol="1"/>
          <a:lstStyle>
            <a:lvl1pPr algn="r" rtl="1">
              <a:defRPr sz="1200"/>
            </a:lvl1pPr>
          </a:lstStyle>
          <a:p>
            <a:endParaRPr lang="en-US"/>
          </a:p>
        </p:txBody>
      </p:sp>
      <p:sp>
        <p:nvSpPr>
          <p:cNvPr id="31" name="عنصر نائب للتذييل 4">
            <a:extLst>
              <a:ext uri="{FF2B5EF4-FFF2-40B4-BE49-F238E27FC236}">
                <a16:creationId xmlns:a16="http://schemas.microsoft.com/office/drawing/2014/main" id="{B29386A1-724D-C280-A56A-85256C692BCA}"/>
              </a:ext>
            </a:extLst>
          </p:cNvPr>
          <p:cNvSpPr>
            <a:spLocks noGrp="1"/>
          </p:cNvSpPr>
          <p:nvPr>
            <p:ph type="ftr" sz="quarter" idx="3"/>
          </p:nvPr>
        </p:nvSpPr>
        <p:spPr>
          <a:xfrm flipH="1">
            <a:off x="992091" y="6453002"/>
            <a:ext cx="2805405" cy="365125"/>
          </a:xfrm>
          <a:prstGeom prst="rect">
            <a:avLst/>
          </a:prstGeom>
        </p:spPr>
        <p:txBody>
          <a:bodyPr rtlCol="1"/>
          <a:lstStyle>
            <a:lvl1pPr algn="r" rtl="1">
              <a:defRPr sz="1200"/>
            </a:lvl1pPr>
          </a:lstStyle>
          <a:p>
            <a:endParaRPr lang="en-US"/>
          </a:p>
        </p:txBody>
      </p:sp>
      <p:sp>
        <p:nvSpPr>
          <p:cNvPr id="32" name="عنصر نائب لرقم الشريحة 5">
            <a:extLst>
              <a:ext uri="{FF2B5EF4-FFF2-40B4-BE49-F238E27FC236}">
                <a16:creationId xmlns:a16="http://schemas.microsoft.com/office/drawing/2014/main" id="{C19B6AFA-2BE0-E78C-3044-99587D4FC339}"/>
              </a:ext>
            </a:extLst>
          </p:cNvPr>
          <p:cNvSpPr>
            <a:spLocks noGrp="1"/>
          </p:cNvSpPr>
          <p:nvPr>
            <p:ph type="sldNum" sz="quarter" idx="4"/>
          </p:nvPr>
        </p:nvSpPr>
        <p:spPr>
          <a:xfrm flipH="1">
            <a:off x="612648" y="6453002"/>
            <a:ext cx="429207" cy="365125"/>
          </a:xfrm>
          <a:prstGeom prst="rect">
            <a:avLst/>
          </a:prstGeom>
        </p:spPr>
        <p:txBody>
          <a:bodyPr rtlCol="1"/>
          <a:lstStyle>
            <a:lvl1pPr algn="r" rtl="1">
              <a:defRPr sz="1200"/>
            </a:lvl1pPr>
          </a:lstStyle>
          <a:p>
            <a:fld id="{CC057153-B650-4DEB-B370-79DDCFDCE934}" type="slidenum">
              <a:rPr lang="en-US" smtClean="0"/>
              <a:pPr/>
              <a:t>‹#›</a:t>
            </a:fld>
            <a:endParaRPr lang="en-US"/>
          </a:p>
        </p:txBody>
      </p:sp>
      <p:sp>
        <p:nvSpPr>
          <p:cNvPr id="8" name="عنصر نائب للمحتوى 7">
            <a:extLst>
              <a:ext uri="{FF2B5EF4-FFF2-40B4-BE49-F238E27FC236}">
                <a16:creationId xmlns:a16="http://schemas.microsoft.com/office/drawing/2014/main" id="{C6F072A2-EBC7-B7EA-DA98-BAC0AA46E7A4}"/>
              </a:ext>
            </a:extLst>
          </p:cNvPr>
          <p:cNvSpPr>
            <a:spLocks noGrp="1"/>
          </p:cNvSpPr>
          <p:nvPr>
            <p:ph sz="quarter" idx="13"/>
          </p:nvPr>
        </p:nvSpPr>
        <p:spPr>
          <a:xfrm flipH="1">
            <a:off x="509587" y="877456"/>
            <a:ext cx="6159500" cy="5390822"/>
          </a:xfrm>
        </p:spPr>
        <p:txBody>
          <a:bodyPr rtlCol="1"/>
          <a:lstStyle>
            <a:lvl1pPr marL="0" indent="0" algn="r" rtl="1">
              <a:buNone/>
              <a:defRPr/>
            </a:lvl1pPr>
            <a:lvl2pPr marL="228600" indent="0" algn="r" rtl="1">
              <a:buNone/>
              <a:defRPr/>
            </a:lvl2pPr>
            <a:lvl3pPr marL="457200" indent="0" algn="r" rtl="1">
              <a:buNone/>
              <a:defRPr/>
            </a:lvl3pPr>
            <a:lvl4pPr marL="685800" indent="0" algn="r" rtl="1">
              <a:buNone/>
              <a:defRPr/>
            </a:lvl4pPr>
            <a:lvl5pPr marL="914400" indent="0" algn="r" rtl="1">
              <a:buNone/>
              <a:defRPr/>
            </a:lvl5pPr>
          </a:lstStyle>
          <a:p>
            <a:pPr lvl="0" rtl="1"/>
            <a:r>
              <a:rPr lang="ar"/>
              <a:t>انقر لتحرير أنماط النص الرئيسي</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p>
        </p:txBody>
      </p:sp>
      <p:sp>
        <p:nvSpPr>
          <p:cNvPr id="2" name="العنوان 1">
            <a:extLst>
              <a:ext uri="{FF2B5EF4-FFF2-40B4-BE49-F238E27FC236}">
                <a16:creationId xmlns:a16="http://schemas.microsoft.com/office/drawing/2014/main" id="{BC7433D9-FD02-59E2-0F81-A0B7201D2DA0}"/>
              </a:ext>
            </a:extLst>
          </p:cNvPr>
          <p:cNvSpPr>
            <a:spLocks noGrp="1"/>
          </p:cNvSpPr>
          <p:nvPr>
            <p:ph type="title"/>
          </p:nvPr>
        </p:nvSpPr>
        <p:spPr>
          <a:xfrm flipH="1">
            <a:off x="7435091" y="877456"/>
            <a:ext cx="4142232" cy="4940661"/>
          </a:xfrm>
        </p:spPr>
        <p:txBody>
          <a:bodyPr rtlCol="1">
            <a:normAutofit/>
          </a:bodyPr>
          <a:lstStyle>
            <a:lvl1pPr algn="r" rtl="1">
              <a:defRPr sz="3600"/>
            </a:lvl1pPr>
          </a:lstStyle>
          <a:p>
            <a:pPr rtl="1"/>
            <a:r>
              <a:rPr lang="ar"/>
              <a:t>انقر لتحرير نمط العنوان الرئيسي</a:t>
            </a:r>
          </a:p>
        </p:txBody>
      </p:sp>
    </p:spTree>
    <p:extLst>
      <p:ext uri="{BB962C8B-B14F-4D97-AF65-F5344CB8AC3E}">
        <p14:creationId xmlns:p14="http://schemas.microsoft.com/office/powerpoint/2010/main" val="72682905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العنوان، المحتوى 6">
    <p:bg>
      <p:bgPr>
        <a:solidFill>
          <a:schemeClr val="accent2"/>
        </a:solidFill>
        <a:effectLst/>
      </p:bgPr>
    </p:bg>
    <p:spTree>
      <p:nvGrpSpPr>
        <p:cNvPr id="1" name=""/>
        <p:cNvGrpSpPr/>
        <p:nvPr/>
      </p:nvGrpSpPr>
      <p:grpSpPr>
        <a:xfrm>
          <a:off x="0" y="0"/>
          <a:ext cx="0" cy="0"/>
          <a:chOff x="0" y="0"/>
          <a:chExt cx="0" cy="0"/>
        </a:xfrm>
      </p:grpSpPr>
      <p:sp>
        <p:nvSpPr>
          <p:cNvPr id="36" name="عنصر نائب للتاريخ 3">
            <a:extLst>
              <a:ext uri="{FF2B5EF4-FFF2-40B4-BE49-F238E27FC236}">
                <a16:creationId xmlns:a16="http://schemas.microsoft.com/office/drawing/2014/main" id="{B06A14E2-F768-B607-037E-E827C5D71869}"/>
              </a:ext>
            </a:extLst>
          </p:cNvPr>
          <p:cNvSpPr>
            <a:spLocks noGrp="1"/>
          </p:cNvSpPr>
          <p:nvPr>
            <p:ph type="dt" sz="half" idx="2"/>
          </p:nvPr>
        </p:nvSpPr>
        <p:spPr>
          <a:xfrm flipH="1">
            <a:off x="8085039" y="6453002"/>
            <a:ext cx="3494314" cy="365125"/>
          </a:xfrm>
          <a:prstGeom prst="rect">
            <a:avLst/>
          </a:prstGeom>
        </p:spPr>
        <p:txBody>
          <a:bodyPr rtlCol="1"/>
          <a:lstStyle>
            <a:lvl1pPr algn="r" rtl="1">
              <a:defRPr sz="1200"/>
            </a:lvl1pPr>
          </a:lstStyle>
          <a:p>
            <a:endParaRPr lang="en-US"/>
          </a:p>
        </p:txBody>
      </p:sp>
      <p:sp>
        <p:nvSpPr>
          <p:cNvPr id="37" name="عنصر نائب للتذييل 4">
            <a:extLst>
              <a:ext uri="{FF2B5EF4-FFF2-40B4-BE49-F238E27FC236}">
                <a16:creationId xmlns:a16="http://schemas.microsoft.com/office/drawing/2014/main" id="{2C37B129-3F72-077A-A756-6F81FA3784CB}"/>
              </a:ext>
            </a:extLst>
          </p:cNvPr>
          <p:cNvSpPr>
            <a:spLocks noGrp="1"/>
          </p:cNvSpPr>
          <p:nvPr>
            <p:ph type="ftr" sz="quarter" idx="3"/>
          </p:nvPr>
        </p:nvSpPr>
        <p:spPr>
          <a:xfrm flipH="1">
            <a:off x="992091" y="6453002"/>
            <a:ext cx="2805405" cy="365125"/>
          </a:xfrm>
          <a:prstGeom prst="rect">
            <a:avLst/>
          </a:prstGeom>
        </p:spPr>
        <p:txBody>
          <a:bodyPr rtlCol="1"/>
          <a:lstStyle>
            <a:lvl1pPr algn="r" rtl="1">
              <a:defRPr sz="1200"/>
            </a:lvl1pPr>
          </a:lstStyle>
          <a:p>
            <a:endParaRPr lang="en-US"/>
          </a:p>
        </p:txBody>
      </p:sp>
      <p:sp>
        <p:nvSpPr>
          <p:cNvPr id="38" name="عنصر نائب لرقم الشريحة 5">
            <a:extLst>
              <a:ext uri="{FF2B5EF4-FFF2-40B4-BE49-F238E27FC236}">
                <a16:creationId xmlns:a16="http://schemas.microsoft.com/office/drawing/2014/main" id="{99D6C3D4-899F-09EA-43F7-C860867F9D28}"/>
              </a:ext>
            </a:extLst>
          </p:cNvPr>
          <p:cNvSpPr>
            <a:spLocks noGrp="1"/>
          </p:cNvSpPr>
          <p:nvPr>
            <p:ph type="sldNum" sz="quarter" idx="4"/>
          </p:nvPr>
        </p:nvSpPr>
        <p:spPr>
          <a:xfrm flipH="1">
            <a:off x="612648" y="6453002"/>
            <a:ext cx="429207" cy="365125"/>
          </a:xfrm>
          <a:prstGeom prst="rect">
            <a:avLst/>
          </a:prstGeom>
        </p:spPr>
        <p:txBody>
          <a:bodyPr rtlCol="1"/>
          <a:lstStyle>
            <a:lvl1pPr algn="r" rtl="1">
              <a:defRPr sz="1200"/>
            </a:lvl1pPr>
          </a:lstStyle>
          <a:p>
            <a:fld id="{CC057153-B650-4DEB-B370-79DDCFDCE934}" type="slidenum">
              <a:rPr lang="en-US" smtClean="0"/>
              <a:pPr/>
              <a:t>‹#›</a:t>
            </a:fld>
            <a:endParaRPr lang="en-US"/>
          </a:p>
        </p:txBody>
      </p:sp>
      <p:sp>
        <p:nvSpPr>
          <p:cNvPr id="8" name="عنصر نائب للمحتوى 7">
            <a:extLst>
              <a:ext uri="{FF2B5EF4-FFF2-40B4-BE49-F238E27FC236}">
                <a16:creationId xmlns:a16="http://schemas.microsoft.com/office/drawing/2014/main" id="{8C71126E-AEFA-B45A-CD39-AC1315E03339}"/>
              </a:ext>
            </a:extLst>
          </p:cNvPr>
          <p:cNvSpPr>
            <a:spLocks noGrp="1"/>
          </p:cNvSpPr>
          <p:nvPr>
            <p:ph sz="quarter" idx="13"/>
          </p:nvPr>
        </p:nvSpPr>
        <p:spPr>
          <a:xfrm flipH="1">
            <a:off x="372532" y="549274"/>
            <a:ext cx="7315200" cy="5806440"/>
          </a:xfrm>
        </p:spPr>
        <p:txBody>
          <a:bodyPr rtlCol="1"/>
          <a:lstStyle>
            <a:lvl1pPr marL="0" indent="0" algn="r" rtl="1">
              <a:buNone/>
              <a:defRPr/>
            </a:lvl1pPr>
            <a:lvl2pPr marL="228600" indent="0" algn="r" rtl="1">
              <a:buNone/>
              <a:defRPr/>
            </a:lvl2pPr>
            <a:lvl3pPr marL="457200" indent="0" algn="r" rtl="1">
              <a:buNone/>
              <a:defRPr/>
            </a:lvl3pPr>
            <a:lvl4pPr marL="685800" indent="0" algn="r" rtl="1">
              <a:buNone/>
              <a:defRPr/>
            </a:lvl4pPr>
            <a:lvl5pPr marL="914400" indent="0" algn="r" rtl="1">
              <a:buNone/>
              <a:defRPr/>
            </a:lvl5pPr>
          </a:lstStyle>
          <a:p>
            <a:pPr lvl="0" rtl="1"/>
            <a:r>
              <a:rPr lang="ar"/>
              <a:t>انقر لتحرير أنماط النص الرئيسي</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p>
        </p:txBody>
      </p:sp>
      <p:sp>
        <p:nvSpPr>
          <p:cNvPr id="2" name="العنوان 1">
            <a:extLst>
              <a:ext uri="{FF2B5EF4-FFF2-40B4-BE49-F238E27FC236}">
                <a16:creationId xmlns:a16="http://schemas.microsoft.com/office/drawing/2014/main" id="{BC7433D9-FD02-59E2-0F81-A0B7201D2DA0}"/>
              </a:ext>
            </a:extLst>
          </p:cNvPr>
          <p:cNvSpPr>
            <a:spLocks noGrp="1"/>
          </p:cNvSpPr>
          <p:nvPr>
            <p:ph type="title"/>
          </p:nvPr>
        </p:nvSpPr>
        <p:spPr>
          <a:xfrm flipH="1">
            <a:off x="8325153" y="548639"/>
            <a:ext cx="3494314" cy="5719639"/>
          </a:xfrm>
        </p:spPr>
        <p:txBody>
          <a:bodyPr rtlCol="1">
            <a:normAutofit/>
          </a:bodyPr>
          <a:lstStyle>
            <a:lvl1pPr algn="r" rtl="1">
              <a:defRPr sz="3200"/>
            </a:lvl1pPr>
          </a:lstStyle>
          <a:p>
            <a:pPr rtl="1"/>
            <a:r>
              <a:rPr lang="ar"/>
              <a:t>انقر لتحرير نمط العنوان الرئيسي</a:t>
            </a:r>
          </a:p>
        </p:txBody>
      </p:sp>
    </p:spTree>
    <p:extLst>
      <p:ext uri="{BB962C8B-B14F-4D97-AF65-F5344CB8AC3E}">
        <p14:creationId xmlns:p14="http://schemas.microsoft.com/office/powerpoint/2010/main" val="130521053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صورة المحتوى 1">
    <p:bg>
      <p:bgPr>
        <a:solidFill>
          <a:schemeClr val="accent1"/>
        </a:solidFill>
        <a:effectLst/>
      </p:bgPr>
    </p:bg>
    <p:spTree>
      <p:nvGrpSpPr>
        <p:cNvPr id="1" name=""/>
        <p:cNvGrpSpPr/>
        <p:nvPr/>
      </p:nvGrpSpPr>
      <p:grpSpPr>
        <a:xfrm>
          <a:off x="0" y="0"/>
          <a:ext cx="0" cy="0"/>
          <a:chOff x="0" y="0"/>
          <a:chExt cx="0" cy="0"/>
        </a:xfrm>
      </p:grpSpPr>
      <p:sp>
        <p:nvSpPr>
          <p:cNvPr id="11" name="عنصر نائب للصورة 10">
            <a:extLst>
              <a:ext uri="{FF2B5EF4-FFF2-40B4-BE49-F238E27FC236}">
                <a16:creationId xmlns:a16="http://schemas.microsoft.com/office/drawing/2014/main" id="{7F8EA658-2652-6F81-1B04-D50C60A3F171}"/>
              </a:ext>
            </a:extLst>
          </p:cNvPr>
          <p:cNvSpPr>
            <a:spLocks noGrp="1"/>
          </p:cNvSpPr>
          <p:nvPr>
            <p:ph type="pic" sz="quarter" idx="13"/>
          </p:nvPr>
        </p:nvSpPr>
        <p:spPr>
          <a:xfrm flipH="1">
            <a:off x="7398115" y="1"/>
            <a:ext cx="4793885" cy="6858000"/>
          </a:xfrm>
          <a:blipFill dpi="0" rotWithShape="1">
            <a:blip r:embed="rId2">
              <a:alphaModFix amt="70000"/>
              <a:extLst>
                <a:ext uri="{28A0092B-C50C-407E-A947-70E740481C1C}">
                  <a14:useLocalDpi xmlns:a14="http://schemas.microsoft.com/office/drawing/2010/main" val="0"/>
                </a:ext>
              </a:extLst>
            </a:blip>
            <a:srcRect/>
            <a:stretch>
              <a:fillRect/>
            </a:stretch>
          </a:blipFill>
        </p:spPr>
        <p:txBody>
          <a:bodyPr vert="horz" lIns="91440" tIns="0" rIns="0" bIns="0" rtlCol="1">
            <a:noAutofit/>
          </a:bodyPr>
          <a:lstStyle>
            <a:lvl1pPr algn="r" rtl="1">
              <a:defRPr lang="en-US" sz="2400" b="0" i="0"/>
            </a:lvl1pPr>
          </a:lstStyle>
          <a:p>
            <a:pPr marL="0" lvl="0" indent="0" rtl="1">
              <a:lnSpc>
                <a:spcPct val="150000"/>
              </a:lnSpc>
              <a:buFontTx/>
              <a:buNone/>
            </a:pPr>
            <a:r>
              <a:rPr lang="ar"/>
              <a:t>انقر فوق الأيقونة لإضافة صورة</a:t>
            </a:r>
          </a:p>
        </p:txBody>
      </p:sp>
      <p:sp>
        <p:nvSpPr>
          <p:cNvPr id="15" name="عنصر نائب للتذييل 4">
            <a:extLst>
              <a:ext uri="{FF2B5EF4-FFF2-40B4-BE49-F238E27FC236}">
                <a16:creationId xmlns:a16="http://schemas.microsoft.com/office/drawing/2014/main" id="{F58560E1-761E-32CC-83B8-F2F5E36FF286}"/>
              </a:ext>
            </a:extLst>
          </p:cNvPr>
          <p:cNvSpPr>
            <a:spLocks noGrp="1"/>
          </p:cNvSpPr>
          <p:nvPr>
            <p:ph type="ftr" sz="quarter" idx="3"/>
          </p:nvPr>
        </p:nvSpPr>
        <p:spPr>
          <a:xfrm flipH="1">
            <a:off x="992091" y="6453002"/>
            <a:ext cx="2805405" cy="365125"/>
          </a:xfrm>
          <a:prstGeom prst="rect">
            <a:avLst/>
          </a:prstGeom>
        </p:spPr>
        <p:txBody>
          <a:bodyPr rtlCol="1"/>
          <a:lstStyle>
            <a:lvl1pPr algn="r" rtl="1">
              <a:defRPr sz="1200"/>
            </a:lvl1pPr>
          </a:lstStyle>
          <a:p>
            <a:endParaRPr lang="en-US"/>
          </a:p>
        </p:txBody>
      </p:sp>
      <p:sp>
        <p:nvSpPr>
          <p:cNvPr id="16" name="عنصر نائب لرقم الشريحة 5">
            <a:extLst>
              <a:ext uri="{FF2B5EF4-FFF2-40B4-BE49-F238E27FC236}">
                <a16:creationId xmlns:a16="http://schemas.microsoft.com/office/drawing/2014/main" id="{E265D5C8-D1EB-E87C-B8D8-D7D29131F338}"/>
              </a:ext>
            </a:extLst>
          </p:cNvPr>
          <p:cNvSpPr>
            <a:spLocks noGrp="1"/>
          </p:cNvSpPr>
          <p:nvPr>
            <p:ph type="sldNum" sz="quarter" idx="4"/>
          </p:nvPr>
        </p:nvSpPr>
        <p:spPr>
          <a:xfrm flipH="1">
            <a:off x="612648" y="6453002"/>
            <a:ext cx="429207" cy="365125"/>
          </a:xfrm>
          <a:prstGeom prst="rect">
            <a:avLst/>
          </a:prstGeom>
        </p:spPr>
        <p:txBody>
          <a:bodyPr rtlCol="1"/>
          <a:lstStyle>
            <a:lvl1pPr algn="r" rtl="1">
              <a:defRPr sz="1200"/>
            </a:lvl1pPr>
          </a:lstStyle>
          <a:p>
            <a:fld id="{CC057153-B650-4DEB-B370-79DDCFDCE934}" type="slidenum">
              <a:rPr lang="en-US" smtClean="0"/>
              <a:pPr/>
              <a:t>‹#›</a:t>
            </a:fld>
            <a:endParaRPr lang="en-US"/>
          </a:p>
        </p:txBody>
      </p:sp>
      <p:sp>
        <p:nvSpPr>
          <p:cNvPr id="8" name="عنصر نائب للمحتوى 7">
            <a:extLst>
              <a:ext uri="{FF2B5EF4-FFF2-40B4-BE49-F238E27FC236}">
                <a16:creationId xmlns:a16="http://schemas.microsoft.com/office/drawing/2014/main" id="{818B74D6-CD72-B859-C229-60DB988B25E3}"/>
              </a:ext>
            </a:extLst>
          </p:cNvPr>
          <p:cNvSpPr>
            <a:spLocks noGrp="1"/>
          </p:cNvSpPr>
          <p:nvPr>
            <p:ph sz="quarter" idx="14"/>
          </p:nvPr>
        </p:nvSpPr>
        <p:spPr>
          <a:xfrm flipH="1">
            <a:off x="581447" y="1828800"/>
            <a:ext cx="6214356" cy="4489704"/>
          </a:xfrm>
        </p:spPr>
        <p:txBody>
          <a:bodyPr rtlCol="1"/>
          <a:lstStyle>
            <a:lvl1pPr marL="0" indent="0" algn="r" rtl="1">
              <a:buNone/>
              <a:defRPr/>
            </a:lvl1pPr>
            <a:lvl2pPr marL="228600" indent="0" algn="r" rtl="1">
              <a:buNone/>
              <a:defRPr/>
            </a:lvl2pPr>
            <a:lvl3pPr marL="457200" indent="0" algn="r" rtl="1">
              <a:buNone/>
              <a:defRPr/>
            </a:lvl3pPr>
            <a:lvl4pPr marL="685800" indent="0" algn="r" rtl="1">
              <a:buNone/>
              <a:defRPr/>
            </a:lvl4pPr>
            <a:lvl5pPr marL="914400" indent="0" algn="r" rtl="1">
              <a:buNone/>
              <a:defRPr/>
            </a:lvl5pPr>
          </a:lstStyle>
          <a:p>
            <a:pPr lvl="0" rtl="1"/>
            <a:r>
              <a:rPr lang="ar"/>
              <a:t>انقر لتحرير أنماط النص الرئيسي</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p>
        </p:txBody>
      </p:sp>
      <p:sp>
        <p:nvSpPr>
          <p:cNvPr id="2" name="العنوان 1">
            <a:extLst>
              <a:ext uri="{FF2B5EF4-FFF2-40B4-BE49-F238E27FC236}">
                <a16:creationId xmlns:a16="http://schemas.microsoft.com/office/drawing/2014/main" id="{FAF3BB49-A328-F121-7F27-DEB7C3CC2B0F}"/>
              </a:ext>
            </a:extLst>
          </p:cNvPr>
          <p:cNvSpPr>
            <a:spLocks noGrp="1"/>
          </p:cNvSpPr>
          <p:nvPr>
            <p:ph type="title"/>
          </p:nvPr>
        </p:nvSpPr>
        <p:spPr>
          <a:xfrm flipH="1">
            <a:off x="559838" y="548640"/>
            <a:ext cx="6236473" cy="1143000"/>
          </a:xfrm>
        </p:spPr>
        <p:txBody>
          <a:bodyPr rtlCol="1" anchor="b"/>
          <a:lstStyle>
            <a:lvl1pPr rtl="1">
              <a:defRPr/>
            </a:lvl1pPr>
          </a:lstStyle>
          <a:p>
            <a:pPr rtl="1"/>
            <a:r>
              <a:rPr lang="ar"/>
              <a:t>انقر لتحرير نمط العنوان الرئيسي</a:t>
            </a:r>
            <a:endParaRPr lang="en-US" dirty="0"/>
          </a:p>
        </p:txBody>
      </p:sp>
    </p:spTree>
    <p:extLst>
      <p:ext uri="{BB962C8B-B14F-4D97-AF65-F5344CB8AC3E}">
        <p14:creationId xmlns:p14="http://schemas.microsoft.com/office/powerpoint/2010/main" val="294495765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صورة المحتوى 2">
    <p:bg>
      <p:bgPr>
        <a:solidFill>
          <a:schemeClr val="accent2"/>
        </a:solidFill>
        <a:effectLst/>
      </p:bgPr>
    </p:bg>
    <p:spTree>
      <p:nvGrpSpPr>
        <p:cNvPr id="1" name=""/>
        <p:cNvGrpSpPr/>
        <p:nvPr/>
      </p:nvGrpSpPr>
      <p:grpSpPr>
        <a:xfrm>
          <a:off x="0" y="0"/>
          <a:ext cx="0" cy="0"/>
          <a:chOff x="0" y="0"/>
          <a:chExt cx="0" cy="0"/>
        </a:xfrm>
      </p:grpSpPr>
      <p:sp>
        <p:nvSpPr>
          <p:cNvPr id="11" name="عنصر نائب للصورة 10">
            <a:extLst>
              <a:ext uri="{FF2B5EF4-FFF2-40B4-BE49-F238E27FC236}">
                <a16:creationId xmlns:a16="http://schemas.microsoft.com/office/drawing/2014/main" id="{7F8EA658-2652-6F81-1B04-D50C60A3F171}"/>
              </a:ext>
            </a:extLst>
          </p:cNvPr>
          <p:cNvSpPr>
            <a:spLocks noGrp="1"/>
          </p:cNvSpPr>
          <p:nvPr>
            <p:ph type="pic" sz="quarter" idx="13"/>
          </p:nvPr>
        </p:nvSpPr>
        <p:spPr>
          <a:xfrm flipH="1">
            <a:off x="0" y="0"/>
            <a:ext cx="4791456" cy="6858000"/>
          </a:xfrm>
          <a:blipFill dpi="0" rotWithShape="1">
            <a:blip r:embed="rId2">
              <a:alphaModFix amt="70000"/>
            </a:blip>
            <a:srcRect/>
            <a:stretch>
              <a:fillRect/>
            </a:stretch>
          </a:blipFill>
        </p:spPr>
        <p:txBody>
          <a:bodyPr vert="horz" lIns="91440" tIns="0" rIns="0" bIns="0" rtlCol="1">
            <a:noAutofit/>
          </a:bodyPr>
          <a:lstStyle>
            <a:lvl1pPr algn="r" rtl="1">
              <a:defRPr lang="en-US" sz="2400" b="0" i="0"/>
            </a:lvl1pPr>
          </a:lstStyle>
          <a:p>
            <a:pPr marL="0" lvl="0" indent="0" rtl="1">
              <a:lnSpc>
                <a:spcPct val="150000"/>
              </a:lnSpc>
              <a:buFontTx/>
              <a:buNone/>
            </a:pPr>
            <a:r>
              <a:rPr lang="ar"/>
              <a:t>انقر فوق الأيقونة لإضافة صورة</a:t>
            </a:r>
          </a:p>
        </p:txBody>
      </p:sp>
      <p:sp>
        <p:nvSpPr>
          <p:cNvPr id="13" name="عنصر نائب للتاريخ 3">
            <a:extLst>
              <a:ext uri="{FF2B5EF4-FFF2-40B4-BE49-F238E27FC236}">
                <a16:creationId xmlns:a16="http://schemas.microsoft.com/office/drawing/2014/main" id="{BC1263D1-A154-80CD-A655-69724CBC3C14}"/>
              </a:ext>
            </a:extLst>
          </p:cNvPr>
          <p:cNvSpPr>
            <a:spLocks noGrp="1"/>
          </p:cNvSpPr>
          <p:nvPr>
            <p:ph type="dt" sz="half" idx="2"/>
          </p:nvPr>
        </p:nvSpPr>
        <p:spPr>
          <a:xfrm flipH="1">
            <a:off x="8085039" y="6453002"/>
            <a:ext cx="3494314" cy="365125"/>
          </a:xfrm>
          <a:prstGeom prst="rect">
            <a:avLst/>
          </a:prstGeom>
        </p:spPr>
        <p:txBody>
          <a:bodyPr rtlCol="1"/>
          <a:lstStyle>
            <a:lvl1pPr algn="r" rtl="1">
              <a:defRPr sz="1200"/>
            </a:lvl1pPr>
          </a:lstStyle>
          <a:p>
            <a:endParaRPr lang="en-US"/>
          </a:p>
        </p:txBody>
      </p:sp>
      <p:sp>
        <p:nvSpPr>
          <p:cNvPr id="8" name="عنصر نائب للمحتوى 7">
            <a:extLst>
              <a:ext uri="{FF2B5EF4-FFF2-40B4-BE49-F238E27FC236}">
                <a16:creationId xmlns:a16="http://schemas.microsoft.com/office/drawing/2014/main" id="{07755DB3-9272-8E5E-039F-AC14A2C07898}"/>
              </a:ext>
            </a:extLst>
          </p:cNvPr>
          <p:cNvSpPr>
            <a:spLocks noGrp="1"/>
          </p:cNvSpPr>
          <p:nvPr>
            <p:ph sz="quarter" idx="14"/>
          </p:nvPr>
        </p:nvSpPr>
        <p:spPr>
          <a:xfrm flipH="1">
            <a:off x="5443602" y="1828800"/>
            <a:ext cx="6135624" cy="4489704"/>
          </a:xfrm>
        </p:spPr>
        <p:txBody>
          <a:bodyPr rtlCol="1"/>
          <a:lstStyle>
            <a:lvl1pPr marL="0" indent="0" algn="r" rtl="1">
              <a:buNone/>
              <a:defRPr/>
            </a:lvl1pPr>
            <a:lvl2pPr marL="228600" indent="0" algn="r" rtl="1">
              <a:buNone/>
              <a:defRPr/>
            </a:lvl2pPr>
            <a:lvl3pPr marL="457200" indent="0" algn="r" rtl="1">
              <a:buNone/>
              <a:defRPr/>
            </a:lvl3pPr>
            <a:lvl4pPr marL="685800" indent="0" algn="r" rtl="1">
              <a:buNone/>
              <a:defRPr/>
            </a:lvl4pPr>
            <a:lvl5pPr marL="914400" indent="0" algn="r" rtl="1">
              <a:buNone/>
              <a:defRPr/>
            </a:lvl5pPr>
          </a:lstStyle>
          <a:p>
            <a:pPr lvl="0" rtl="1"/>
            <a:r>
              <a:rPr lang="ar"/>
              <a:t>انقر لتحرير أنماط النص الرئيسي</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p>
        </p:txBody>
      </p:sp>
      <p:sp>
        <p:nvSpPr>
          <p:cNvPr id="2" name="العنوان 1">
            <a:extLst>
              <a:ext uri="{FF2B5EF4-FFF2-40B4-BE49-F238E27FC236}">
                <a16:creationId xmlns:a16="http://schemas.microsoft.com/office/drawing/2014/main" id="{FAF3BB49-A328-F121-7F27-DEB7C3CC2B0F}"/>
              </a:ext>
            </a:extLst>
          </p:cNvPr>
          <p:cNvSpPr>
            <a:spLocks noGrp="1"/>
          </p:cNvSpPr>
          <p:nvPr>
            <p:ph type="title"/>
          </p:nvPr>
        </p:nvSpPr>
        <p:spPr>
          <a:xfrm flipH="1">
            <a:off x="5443728" y="548640"/>
            <a:ext cx="6135624" cy="1143000"/>
          </a:xfrm>
        </p:spPr>
        <p:txBody>
          <a:bodyPr rtlCol="1" anchor="b"/>
          <a:lstStyle>
            <a:lvl1pPr rtl="1">
              <a:defRPr/>
            </a:lvl1pPr>
          </a:lstStyle>
          <a:p>
            <a:pPr rtl="1"/>
            <a:r>
              <a:rPr lang="ar"/>
              <a:t>انقر لتحرير نمط العنوان الرئيسي</a:t>
            </a:r>
          </a:p>
        </p:txBody>
      </p:sp>
    </p:spTree>
    <p:extLst>
      <p:ext uri="{BB962C8B-B14F-4D97-AF65-F5344CB8AC3E}">
        <p14:creationId xmlns:p14="http://schemas.microsoft.com/office/powerpoint/2010/main" val="296836146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صورة المحتوى 3">
    <p:bg>
      <p:bgPr>
        <a:solidFill>
          <a:schemeClr val="accent2"/>
        </a:solidFill>
        <a:effectLst/>
      </p:bgPr>
    </p:bg>
    <p:spTree>
      <p:nvGrpSpPr>
        <p:cNvPr id="1" name=""/>
        <p:cNvGrpSpPr/>
        <p:nvPr/>
      </p:nvGrpSpPr>
      <p:grpSpPr>
        <a:xfrm>
          <a:off x="0" y="0"/>
          <a:ext cx="0" cy="0"/>
          <a:chOff x="0" y="0"/>
          <a:chExt cx="0" cy="0"/>
        </a:xfrm>
      </p:grpSpPr>
      <p:sp>
        <p:nvSpPr>
          <p:cNvPr id="11" name="عنصر نائب للصورة 10">
            <a:extLst>
              <a:ext uri="{FF2B5EF4-FFF2-40B4-BE49-F238E27FC236}">
                <a16:creationId xmlns:a16="http://schemas.microsoft.com/office/drawing/2014/main" id="{7F8EA658-2652-6F81-1B04-D50C60A3F171}"/>
              </a:ext>
            </a:extLst>
          </p:cNvPr>
          <p:cNvSpPr>
            <a:spLocks noGrp="1"/>
          </p:cNvSpPr>
          <p:nvPr>
            <p:ph type="pic" sz="quarter" idx="13"/>
          </p:nvPr>
        </p:nvSpPr>
        <p:spPr>
          <a:xfrm flipH="1">
            <a:off x="8168640" y="1"/>
            <a:ext cx="4023360" cy="6858000"/>
          </a:xfrm>
          <a:blipFill dpi="0" rotWithShape="1">
            <a:blip r:embed="rId2">
              <a:alphaModFix amt="70000"/>
            </a:blip>
            <a:srcRect/>
            <a:stretch>
              <a:fillRect/>
            </a:stretch>
          </a:blipFill>
        </p:spPr>
        <p:txBody>
          <a:bodyPr vert="horz" lIns="91440" tIns="0" rIns="0" bIns="0" rtlCol="1">
            <a:noAutofit/>
          </a:bodyPr>
          <a:lstStyle>
            <a:lvl1pPr algn="r" rtl="1">
              <a:defRPr lang="en-US" sz="2400" b="0" i="0"/>
            </a:lvl1pPr>
          </a:lstStyle>
          <a:p>
            <a:pPr marL="0" lvl="0" indent="0" rtl="1">
              <a:lnSpc>
                <a:spcPct val="150000"/>
              </a:lnSpc>
              <a:buFontTx/>
              <a:buNone/>
            </a:pPr>
            <a:r>
              <a:rPr lang="ar"/>
              <a:t>انقر فوق الأيقونة لإضافة صورة</a:t>
            </a:r>
          </a:p>
        </p:txBody>
      </p:sp>
      <p:sp>
        <p:nvSpPr>
          <p:cNvPr id="15" name="عنصر نائب للتذييل 4">
            <a:extLst>
              <a:ext uri="{FF2B5EF4-FFF2-40B4-BE49-F238E27FC236}">
                <a16:creationId xmlns:a16="http://schemas.microsoft.com/office/drawing/2014/main" id="{A6EAE270-E34C-74DC-314D-266D5D7C63F9}"/>
              </a:ext>
            </a:extLst>
          </p:cNvPr>
          <p:cNvSpPr>
            <a:spLocks noGrp="1"/>
          </p:cNvSpPr>
          <p:nvPr>
            <p:ph type="ftr" sz="quarter" idx="3"/>
          </p:nvPr>
        </p:nvSpPr>
        <p:spPr>
          <a:xfrm flipH="1">
            <a:off x="992091" y="6453002"/>
            <a:ext cx="2805405" cy="365125"/>
          </a:xfrm>
          <a:prstGeom prst="rect">
            <a:avLst/>
          </a:prstGeom>
        </p:spPr>
        <p:txBody>
          <a:bodyPr rtlCol="1"/>
          <a:lstStyle>
            <a:lvl1pPr algn="r" rtl="1">
              <a:defRPr sz="1200"/>
            </a:lvl1pPr>
          </a:lstStyle>
          <a:p>
            <a:endParaRPr lang="en-US"/>
          </a:p>
        </p:txBody>
      </p:sp>
      <p:sp>
        <p:nvSpPr>
          <p:cNvPr id="16" name="عنصر نائب لرقم الشريحة 5">
            <a:extLst>
              <a:ext uri="{FF2B5EF4-FFF2-40B4-BE49-F238E27FC236}">
                <a16:creationId xmlns:a16="http://schemas.microsoft.com/office/drawing/2014/main" id="{327E827E-3B52-0E33-BF57-070DAB2F5E60}"/>
              </a:ext>
            </a:extLst>
          </p:cNvPr>
          <p:cNvSpPr>
            <a:spLocks noGrp="1"/>
          </p:cNvSpPr>
          <p:nvPr>
            <p:ph type="sldNum" sz="quarter" idx="4"/>
          </p:nvPr>
        </p:nvSpPr>
        <p:spPr>
          <a:xfrm flipH="1">
            <a:off x="612648" y="6453002"/>
            <a:ext cx="429207" cy="365125"/>
          </a:xfrm>
          <a:prstGeom prst="rect">
            <a:avLst/>
          </a:prstGeom>
        </p:spPr>
        <p:txBody>
          <a:bodyPr rtlCol="1"/>
          <a:lstStyle>
            <a:lvl1pPr algn="r" rtl="1">
              <a:defRPr sz="1200"/>
            </a:lvl1pPr>
          </a:lstStyle>
          <a:p>
            <a:fld id="{CC057153-B650-4DEB-B370-79DDCFDCE934}" type="slidenum">
              <a:rPr lang="en-US" smtClean="0"/>
              <a:pPr/>
              <a:t>‹#›</a:t>
            </a:fld>
            <a:endParaRPr lang="en-US"/>
          </a:p>
        </p:txBody>
      </p:sp>
      <p:sp>
        <p:nvSpPr>
          <p:cNvPr id="8" name="عنصر نائب للمحتوى 7">
            <a:extLst>
              <a:ext uri="{FF2B5EF4-FFF2-40B4-BE49-F238E27FC236}">
                <a16:creationId xmlns:a16="http://schemas.microsoft.com/office/drawing/2014/main" id="{818B74D6-CD72-B859-C229-60DB988B25E3}"/>
              </a:ext>
            </a:extLst>
          </p:cNvPr>
          <p:cNvSpPr>
            <a:spLocks noGrp="1"/>
          </p:cNvSpPr>
          <p:nvPr>
            <p:ph sz="quarter" idx="14"/>
          </p:nvPr>
        </p:nvSpPr>
        <p:spPr>
          <a:xfrm flipH="1">
            <a:off x="588264" y="1380744"/>
            <a:ext cx="6978064" cy="4983480"/>
          </a:xfrm>
        </p:spPr>
        <p:txBody>
          <a:bodyPr rtlCol="1"/>
          <a:lstStyle>
            <a:lvl1pPr marL="0" indent="0" algn="r" rtl="1">
              <a:buNone/>
              <a:defRPr/>
            </a:lvl1pPr>
            <a:lvl2pPr marL="228600" indent="0" algn="r" rtl="1">
              <a:buNone/>
              <a:defRPr/>
            </a:lvl2pPr>
            <a:lvl3pPr marL="457200" indent="0" algn="r" rtl="1">
              <a:buNone/>
              <a:defRPr/>
            </a:lvl3pPr>
            <a:lvl4pPr marL="685800" indent="0" algn="r" rtl="1">
              <a:buNone/>
              <a:defRPr/>
            </a:lvl4pPr>
            <a:lvl5pPr marL="914400" indent="0" algn="r" rtl="1">
              <a:buNone/>
              <a:defRPr/>
            </a:lvl5pPr>
          </a:lstStyle>
          <a:p>
            <a:pPr lvl="0" rtl="1"/>
            <a:r>
              <a:rPr lang="ar"/>
              <a:t>انقر لتحرير أنماط النص الرئيسي</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p>
        </p:txBody>
      </p:sp>
      <p:sp>
        <p:nvSpPr>
          <p:cNvPr id="2" name="العنوان 1">
            <a:extLst>
              <a:ext uri="{FF2B5EF4-FFF2-40B4-BE49-F238E27FC236}">
                <a16:creationId xmlns:a16="http://schemas.microsoft.com/office/drawing/2014/main" id="{FAF3BB49-A328-F121-7F27-DEB7C3CC2B0F}"/>
              </a:ext>
            </a:extLst>
          </p:cNvPr>
          <p:cNvSpPr>
            <a:spLocks noGrp="1"/>
          </p:cNvSpPr>
          <p:nvPr>
            <p:ph type="title"/>
          </p:nvPr>
        </p:nvSpPr>
        <p:spPr>
          <a:xfrm flipH="1">
            <a:off x="588264" y="320040"/>
            <a:ext cx="6978064" cy="932688"/>
          </a:xfrm>
        </p:spPr>
        <p:txBody>
          <a:bodyPr rtlCol="1" anchor="b"/>
          <a:lstStyle>
            <a:lvl1pPr rtl="1">
              <a:defRPr/>
            </a:lvl1pPr>
          </a:lstStyle>
          <a:p>
            <a:pPr rtl="1"/>
            <a:r>
              <a:rPr lang="ar"/>
              <a:t>انقر لتحرير نمط العنوان الرئيسي</a:t>
            </a:r>
            <a:endParaRPr lang="en-US" dirty="0"/>
          </a:p>
        </p:txBody>
      </p:sp>
    </p:spTree>
    <p:extLst>
      <p:ext uri="{BB962C8B-B14F-4D97-AF65-F5344CB8AC3E}">
        <p14:creationId xmlns:p14="http://schemas.microsoft.com/office/powerpoint/2010/main" val="359805804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صورة المحتوى 4">
    <p:bg>
      <p:bgPr>
        <a:solidFill>
          <a:schemeClr val="accent1"/>
        </a:solidFill>
        <a:effectLst/>
      </p:bgPr>
    </p:bg>
    <p:spTree>
      <p:nvGrpSpPr>
        <p:cNvPr id="1" name=""/>
        <p:cNvGrpSpPr/>
        <p:nvPr/>
      </p:nvGrpSpPr>
      <p:grpSpPr>
        <a:xfrm>
          <a:off x="0" y="0"/>
          <a:ext cx="0" cy="0"/>
          <a:chOff x="0" y="0"/>
          <a:chExt cx="0" cy="0"/>
        </a:xfrm>
      </p:grpSpPr>
      <p:sp>
        <p:nvSpPr>
          <p:cNvPr id="11" name="عنصر نائب للصورة 10">
            <a:extLst>
              <a:ext uri="{FF2B5EF4-FFF2-40B4-BE49-F238E27FC236}">
                <a16:creationId xmlns:a16="http://schemas.microsoft.com/office/drawing/2014/main" id="{7F8EA658-2652-6F81-1B04-D50C60A3F171}"/>
              </a:ext>
            </a:extLst>
          </p:cNvPr>
          <p:cNvSpPr>
            <a:spLocks noGrp="1"/>
          </p:cNvSpPr>
          <p:nvPr>
            <p:ph type="pic" sz="quarter" idx="13"/>
          </p:nvPr>
        </p:nvSpPr>
        <p:spPr>
          <a:xfrm flipH="1">
            <a:off x="1" y="0"/>
            <a:ext cx="4100267" cy="6858000"/>
          </a:xfrm>
          <a:blipFill dpi="0" rotWithShape="1">
            <a:blip r:embed="rId2">
              <a:alphaModFix amt="70000"/>
            </a:blip>
            <a:srcRect/>
            <a:stretch>
              <a:fillRect/>
            </a:stretch>
          </a:blipFill>
        </p:spPr>
        <p:txBody>
          <a:bodyPr vert="horz" lIns="91440" tIns="0" rIns="0" bIns="0" rtlCol="1">
            <a:noAutofit/>
          </a:bodyPr>
          <a:lstStyle>
            <a:lvl1pPr algn="r" rtl="1">
              <a:defRPr lang="en-US" sz="2400" b="0" i="0"/>
            </a:lvl1pPr>
          </a:lstStyle>
          <a:p>
            <a:pPr marL="0" lvl="0" indent="0" rtl="1">
              <a:lnSpc>
                <a:spcPct val="150000"/>
              </a:lnSpc>
              <a:buFontTx/>
              <a:buNone/>
            </a:pPr>
            <a:r>
              <a:rPr lang="ar"/>
              <a:t>انقر فوق الأيقونة لإضافة صورة</a:t>
            </a:r>
          </a:p>
        </p:txBody>
      </p:sp>
      <p:sp>
        <p:nvSpPr>
          <p:cNvPr id="13" name="عنصر نائب للتاريخ 3">
            <a:extLst>
              <a:ext uri="{FF2B5EF4-FFF2-40B4-BE49-F238E27FC236}">
                <a16:creationId xmlns:a16="http://schemas.microsoft.com/office/drawing/2014/main" id="{F74E7AD2-F618-F89F-2C40-2B1095ECD659}"/>
              </a:ext>
            </a:extLst>
          </p:cNvPr>
          <p:cNvSpPr>
            <a:spLocks noGrp="1"/>
          </p:cNvSpPr>
          <p:nvPr>
            <p:ph type="dt" sz="half" idx="2"/>
          </p:nvPr>
        </p:nvSpPr>
        <p:spPr>
          <a:xfrm flipH="1">
            <a:off x="8085039" y="6453002"/>
            <a:ext cx="3494314" cy="365125"/>
          </a:xfrm>
          <a:prstGeom prst="rect">
            <a:avLst/>
          </a:prstGeom>
        </p:spPr>
        <p:txBody>
          <a:bodyPr rtlCol="1"/>
          <a:lstStyle>
            <a:lvl1pPr algn="r" rtl="1">
              <a:defRPr sz="1200"/>
            </a:lvl1pPr>
          </a:lstStyle>
          <a:p>
            <a:endParaRPr lang="en-US"/>
          </a:p>
        </p:txBody>
      </p:sp>
      <p:sp>
        <p:nvSpPr>
          <p:cNvPr id="8" name="عنصر نائب للمحتوى 7">
            <a:extLst>
              <a:ext uri="{FF2B5EF4-FFF2-40B4-BE49-F238E27FC236}">
                <a16:creationId xmlns:a16="http://schemas.microsoft.com/office/drawing/2014/main" id="{07755DB3-9272-8E5E-039F-AC14A2C07898}"/>
              </a:ext>
            </a:extLst>
          </p:cNvPr>
          <p:cNvSpPr>
            <a:spLocks noGrp="1"/>
          </p:cNvSpPr>
          <p:nvPr>
            <p:ph sz="quarter" idx="14"/>
          </p:nvPr>
        </p:nvSpPr>
        <p:spPr>
          <a:xfrm flipH="1">
            <a:off x="4721353" y="1380744"/>
            <a:ext cx="6858000" cy="4983480"/>
          </a:xfrm>
        </p:spPr>
        <p:txBody>
          <a:bodyPr rtlCol="1"/>
          <a:lstStyle>
            <a:lvl1pPr marL="0" indent="0" algn="r" rtl="1">
              <a:buNone/>
              <a:defRPr/>
            </a:lvl1pPr>
            <a:lvl2pPr marL="228600" indent="0" algn="r" rtl="1">
              <a:buNone/>
              <a:defRPr/>
            </a:lvl2pPr>
            <a:lvl3pPr marL="457200" indent="0" algn="r" rtl="1">
              <a:buNone/>
              <a:defRPr/>
            </a:lvl3pPr>
            <a:lvl4pPr marL="685800" indent="0" algn="r" rtl="1">
              <a:buNone/>
              <a:defRPr/>
            </a:lvl4pPr>
            <a:lvl5pPr marL="914400" indent="0" algn="r" rtl="1">
              <a:buNone/>
              <a:defRPr/>
            </a:lvl5pPr>
          </a:lstStyle>
          <a:p>
            <a:pPr lvl="0" rtl="1"/>
            <a:r>
              <a:rPr lang="ar"/>
              <a:t>انقر لتحرير أنماط النص الرئيسي</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endParaRPr lang="en-US" dirty="0"/>
          </a:p>
        </p:txBody>
      </p:sp>
      <p:sp>
        <p:nvSpPr>
          <p:cNvPr id="2" name="العنوان 1">
            <a:extLst>
              <a:ext uri="{FF2B5EF4-FFF2-40B4-BE49-F238E27FC236}">
                <a16:creationId xmlns:a16="http://schemas.microsoft.com/office/drawing/2014/main" id="{FAF3BB49-A328-F121-7F27-DEB7C3CC2B0F}"/>
              </a:ext>
            </a:extLst>
          </p:cNvPr>
          <p:cNvSpPr>
            <a:spLocks noGrp="1"/>
          </p:cNvSpPr>
          <p:nvPr>
            <p:ph type="title"/>
          </p:nvPr>
        </p:nvSpPr>
        <p:spPr>
          <a:xfrm flipH="1">
            <a:off x="4721353" y="320040"/>
            <a:ext cx="6858000" cy="932688"/>
          </a:xfrm>
        </p:spPr>
        <p:txBody>
          <a:bodyPr rtlCol="1" anchor="b"/>
          <a:lstStyle>
            <a:lvl1pPr rtl="1">
              <a:defRPr/>
            </a:lvl1pPr>
          </a:lstStyle>
          <a:p>
            <a:pPr rtl="1"/>
            <a:r>
              <a:rPr lang="ar"/>
              <a:t>انقر لتحرير نمط العنوان الرئيسي</a:t>
            </a:r>
          </a:p>
        </p:txBody>
      </p:sp>
    </p:spTree>
    <p:extLst>
      <p:ext uri="{BB962C8B-B14F-4D97-AF65-F5344CB8AC3E}">
        <p14:creationId xmlns:p14="http://schemas.microsoft.com/office/powerpoint/2010/main" val="82010785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صورة المحتوى 5">
    <p:bg>
      <p:bgPr>
        <a:solidFill>
          <a:schemeClr val="accent1"/>
        </a:solidFill>
        <a:effectLst/>
      </p:bgPr>
    </p:bg>
    <p:spTree>
      <p:nvGrpSpPr>
        <p:cNvPr id="1" name=""/>
        <p:cNvGrpSpPr/>
        <p:nvPr/>
      </p:nvGrpSpPr>
      <p:grpSpPr>
        <a:xfrm>
          <a:off x="0" y="0"/>
          <a:ext cx="0" cy="0"/>
          <a:chOff x="0" y="0"/>
          <a:chExt cx="0" cy="0"/>
        </a:xfrm>
      </p:grpSpPr>
      <p:sp>
        <p:nvSpPr>
          <p:cNvPr id="11" name="عنصر نائب للصورة 10">
            <a:extLst>
              <a:ext uri="{FF2B5EF4-FFF2-40B4-BE49-F238E27FC236}">
                <a16:creationId xmlns:a16="http://schemas.microsoft.com/office/drawing/2014/main" id="{7F8EA658-2652-6F81-1B04-D50C60A3F171}"/>
              </a:ext>
            </a:extLst>
          </p:cNvPr>
          <p:cNvSpPr>
            <a:spLocks noGrp="1"/>
          </p:cNvSpPr>
          <p:nvPr>
            <p:ph type="pic" sz="quarter" idx="13"/>
          </p:nvPr>
        </p:nvSpPr>
        <p:spPr>
          <a:xfrm flipH="1">
            <a:off x="5580491" y="0"/>
            <a:ext cx="6611509" cy="6858000"/>
          </a:xfrm>
          <a:blipFill dpi="0" rotWithShape="1">
            <a:blip r:embed="rId2">
              <a:alphaModFix amt="70000"/>
              <a:extLst>
                <a:ext uri="{28A0092B-C50C-407E-A947-70E740481C1C}">
                  <a14:useLocalDpi xmlns:a14="http://schemas.microsoft.com/office/drawing/2010/main" val="0"/>
                </a:ext>
              </a:extLst>
            </a:blip>
            <a:srcRect/>
            <a:stretch>
              <a:fillRect/>
            </a:stretch>
          </a:blipFill>
        </p:spPr>
        <p:txBody>
          <a:bodyPr vert="horz" lIns="91440" tIns="0" rIns="0" bIns="0" rtlCol="1">
            <a:noAutofit/>
          </a:bodyPr>
          <a:lstStyle>
            <a:lvl1pPr algn="r" rtl="1">
              <a:defRPr lang="en-US" sz="2400" b="0" i="0"/>
            </a:lvl1pPr>
          </a:lstStyle>
          <a:p>
            <a:pPr marL="0" lvl="0" indent="0" rtl="1">
              <a:lnSpc>
                <a:spcPct val="150000"/>
              </a:lnSpc>
              <a:buFontTx/>
              <a:buNone/>
            </a:pPr>
            <a:r>
              <a:rPr lang="ar"/>
              <a:t>انقر فوق الأيقونة لإضافة صورة</a:t>
            </a:r>
          </a:p>
        </p:txBody>
      </p:sp>
      <p:sp>
        <p:nvSpPr>
          <p:cNvPr id="14" name="عنصر نائب للتذييل 4">
            <a:extLst>
              <a:ext uri="{FF2B5EF4-FFF2-40B4-BE49-F238E27FC236}">
                <a16:creationId xmlns:a16="http://schemas.microsoft.com/office/drawing/2014/main" id="{FA246DD3-9410-01BB-0EDF-1915600A717B}"/>
              </a:ext>
            </a:extLst>
          </p:cNvPr>
          <p:cNvSpPr>
            <a:spLocks noGrp="1"/>
          </p:cNvSpPr>
          <p:nvPr>
            <p:ph type="ftr" sz="quarter" idx="3"/>
          </p:nvPr>
        </p:nvSpPr>
        <p:spPr>
          <a:xfrm flipH="1">
            <a:off x="992091" y="6453002"/>
            <a:ext cx="2805405" cy="365125"/>
          </a:xfrm>
          <a:prstGeom prst="rect">
            <a:avLst/>
          </a:prstGeom>
        </p:spPr>
        <p:txBody>
          <a:bodyPr rtlCol="1"/>
          <a:lstStyle>
            <a:lvl1pPr algn="r" rtl="1">
              <a:defRPr sz="1200"/>
            </a:lvl1pPr>
          </a:lstStyle>
          <a:p>
            <a:endParaRPr lang="en-US"/>
          </a:p>
        </p:txBody>
      </p:sp>
      <p:sp>
        <p:nvSpPr>
          <p:cNvPr id="15" name="عنصر نائب لرقم الشريحة 5">
            <a:extLst>
              <a:ext uri="{FF2B5EF4-FFF2-40B4-BE49-F238E27FC236}">
                <a16:creationId xmlns:a16="http://schemas.microsoft.com/office/drawing/2014/main" id="{78EAF76A-C7D0-184E-B4CF-DD2577EB68B0}"/>
              </a:ext>
            </a:extLst>
          </p:cNvPr>
          <p:cNvSpPr>
            <a:spLocks noGrp="1"/>
          </p:cNvSpPr>
          <p:nvPr>
            <p:ph type="sldNum" sz="quarter" idx="4"/>
          </p:nvPr>
        </p:nvSpPr>
        <p:spPr>
          <a:xfrm flipH="1">
            <a:off x="612648" y="6453002"/>
            <a:ext cx="429207" cy="365125"/>
          </a:xfrm>
          <a:prstGeom prst="rect">
            <a:avLst/>
          </a:prstGeom>
        </p:spPr>
        <p:txBody>
          <a:bodyPr rtlCol="1"/>
          <a:lstStyle>
            <a:lvl1pPr algn="r" rtl="1">
              <a:defRPr sz="1200"/>
            </a:lvl1pPr>
          </a:lstStyle>
          <a:p>
            <a:fld id="{CC057153-B650-4DEB-B370-79DDCFDCE934}" type="slidenum">
              <a:rPr lang="en-US" smtClean="0"/>
              <a:pPr/>
              <a:t>‹#›</a:t>
            </a:fld>
            <a:endParaRPr lang="en-US"/>
          </a:p>
        </p:txBody>
      </p:sp>
      <p:sp>
        <p:nvSpPr>
          <p:cNvPr id="8" name="عنصر نائب للمحتوى 7">
            <a:extLst>
              <a:ext uri="{FF2B5EF4-FFF2-40B4-BE49-F238E27FC236}">
                <a16:creationId xmlns:a16="http://schemas.microsoft.com/office/drawing/2014/main" id="{7FF0220E-48F8-B4D9-19DE-7B457C3C221C}"/>
              </a:ext>
            </a:extLst>
          </p:cNvPr>
          <p:cNvSpPr>
            <a:spLocks noGrp="1"/>
          </p:cNvSpPr>
          <p:nvPr>
            <p:ph sz="quarter" idx="14"/>
          </p:nvPr>
        </p:nvSpPr>
        <p:spPr>
          <a:xfrm flipH="1">
            <a:off x="575805" y="2212975"/>
            <a:ext cx="4362450" cy="4095750"/>
          </a:xfrm>
        </p:spPr>
        <p:txBody>
          <a:bodyPr rtlCol="1"/>
          <a:lstStyle>
            <a:lvl1pPr marL="0" indent="0" algn="r" rtl="1">
              <a:buNone/>
              <a:defRPr/>
            </a:lvl1pPr>
            <a:lvl2pPr marL="228600" indent="0" algn="r" rtl="1">
              <a:buNone/>
              <a:defRPr/>
            </a:lvl2pPr>
            <a:lvl3pPr marL="457200" indent="0" algn="r" rtl="1">
              <a:buNone/>
              <a:defRPr/>
            </a:lvl3pPr>
            <a:lvl4pPr marL="685800" indent="0" algn="r" rtl="1">
              <a:buNone/>
              <a:defRPr/>
            </a:lvl4pPr>
            <a:lvl5pPr marL="914400" indent="0" algn="r" rtl="1">
              <a:buNone/>
              <a:defRPr/>
            </a:lvl5pPr>
          </a:lstStyle>
          <a:p>
            <a:pPr lvl="0" rtl="1"/>
            <a:r>
              <a:rPr lang="ar"/>
              <a:t>انقر لتحرير أنماط النص الرئيسي</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p>
        </p:txBody>
      </p:sp>
      <p:sp>
        <p:nvSpPr>
          <p:cNvPr id="2" name="العنوان 1">
            <a:extLst>
              <a:ext uri="{FF2B5EF4-FFF2-40B4-BE49-F238E27FC236}">
                <a16:creationId xmlns:a16="http://schemas.microsoft.com/office/drawing/2014/main" id="{FAF3BB49-A328-F121-7F27-DEB7C3CC2B0F}"/>
              </a:ext>
            </a:extLst>
          </p:cNvPr>
          <p:cNvSpPr>
            <a:spLocks noGrp="1"/>
          </p:cNvSpPr>
          <p:nvPr>
            <p:ph type="title"/>
          </p:nvPr>
        </p:nvSpPr>
        <p:spPr>
          <a:xfrm flipH="1">
            <a:off x="576504" y="584339"/>
            <a:ext cx="4361688" cy="1527048"/>
          </a:xfrm>
        </p:spPr>
        <p:txBody>
          <a:bodyPr rtlCol="1" anchor="b"/>
          <a:lstStyle>
            <a:lvl1pPr rtl="1">
              <a:defRPr/>
            </a:lvl1pPr>
          </a:lstStyle>
          <a:p>
            <a:pPr rtl="1"/>
            <a:r>
              <a:rPr lang="ar"/>
              <a:t>انقر لتحرير نمط العنوان الرئيسي</a:t>
            </a:r>
          </a:p>
        </p:txBody>
      </p:sp>
    </p:spTree>
    <p:extLst>
      <p:ext uri="{BB962C8B-B14F-4D97-AF65-F5344CB8AC3E}">
        <p14:creationId xmlns:p14="http://schemas.microsoft.com/office/powerpoint/2010/main" val="268595445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صورة المحتوى 6">
    <p:bg>
      <p:bgPr>
        <a:solidFill>
          <a:schemeClr val="accent1"/>
        </a:solidFill>
        <a:effectLst/>
      </p:bgPr>
    </p:bg>
    <p:spTree>
      <p:nvGrpSpPr>
        <p:cNvPr id="1" name=""/>
        <p:cNvGrpSpPr/>
        <p:nvPr/>
      </p:nvGrpSpPr>
      <p:grpSpPr>
        <a:xfrm>
          <a:off x="0" y="0"/>
          <a:ext cx="0" cy="0"/>
          <a:chOff x="0" y="0"/>
          <a:chExt cx="0" cy="0"/>
        </a:xfrm>
      </p:grpSpPr>
      <p:sp>
        <p:nvSpPr>
          <p:cNvPr id="11" name="عنصر نائب للصورة 10">
            <a:extLst>
              <a:ext uri="{FF2B5EF4-FFF2-40B4-BE49-F238E27FC236}">
                <a16:creationId xmlns:a16="http://schemas.microsoft.com/office/drawing/2014/main" id="{7F8EA658-2652-6F81-1B04-D50C60A3F171}"/>
              </a:ext>
            </a:extLst>
          </p:cNvPr>
          <p:cNvSpPr>
            <a:spLocks noGrp="1"/>
          </p:cNvSpPr>
          <p:nvPr>
            <p:ph type="pic" sz="quarter" idx="13"/>
          </p:nvPr>
        </p:nvSpPr>
        <p:spPr>
          <a:xfrm flipH="1">
            <a:off x="0" y="0"/>
            <a:ext cx="6446520" cy="6858000"/>
          </a:xfrm>
          <a:blipFill dpi="0" rotWithShape="1">
            <a:blip r:embed="rId2">
              <a:alphaModFix amt="70000"/>
              <a:extLst>
                <a:ext uri="{28A0092B-C50C-407E-A947-70E740481C1C}">
                  <a14:useLocalDpi xmlns:a14="http://schemas.microsoft.com/office/drawing/2010/main" val="0"/>
                </a:ext>
              </a:extLst>
            </a:blip>
            <a:srcRect/>
            <a:stretch>
              <a:fillRect/>
            </a:stretch>
          </a:blipFill>
        </p:spPr>
        <p:txBody>
          <a:bodyPr vert="horz" lIns="91440" tIns="0" rIns="0" bIns="0" rtlCol="1">
            <a:noAutofit/>
          </a:bodyPr>
          <a:lstStyle>
            <a:lvl1pPr algn="r" rtl="1">
              <a:defRPr lang="en-US" sz="2400" b="0" i="0"/>
            </a:lvl1pPr>
          </a:lstStyle>
          <a:p>
            <a:pPr marL="0" lvl="0" indent="0" rtl="1">
              <a:lnSpc>
                <a:spcPct val="150000"/>
              </a:lnSpc>
              <a:buFontTx/>
              <a:buNone/>
            </a:pPr>
            <a:r>
              <a:rPr lang="ar"/>
              <a:t>انقر فوق الأيقونة لإضافة صورة</a:t>
            </a:r>
          </a:p>
        </p:txBody>
      </p:sp>
      <p:sp>
        <p:nvSpPr>
          <p:cNvPr id="16" name="عنصر نائب للتاريخ 3">
            <a:extLst>
              <a:ext uri="{FF2B5EF4-FFF2-40B4-BE49-F238E27FC236}">
                <a16:creationId xmlns:a16="http://schemas.microsoft.com/office/drawing/2014/main" id="{19A63417-03B1-BF18-1CDD-DCAC77DF2E9E}"/>
              </a:ext>
            </a:extLst>
          </p:cNvPr>
          <p:cNvSpPr>
            <a:spLocks noGrp="1"/>
          </p:cNvSpPr>
          <p:nvPr>
            <p:ph type="dt" sz="half" idx="2"/>
          </p:nvPr>
        </p:nvSpPr>
        <p:spPr>
          <a:xfrm flipH="1">
            <a:off x="8085039" y="6453002"/>
            <a:ext cx="3494314" cy="365125"/>
          </a:xfrm>
          <a:prstGeom prst="rect">
            <a:avLst/>
          </a:prstGeom>
        </p:spPr>
        <p:txBody>
          <a:bodyPr rtlCol="1"/>
          <a:lstStyle>
            <a:lvl1pPr algn="r" rtl="1">
              <a:defRPr sz="1200"/>
            </a:lvl1pPr>
          </a:lstStyle>
          <a:p>
            <a:endParaRPr lang="en-US"/>
          </a:p>
        </p:txBody>
      </p:sp>
      <p:sp>
        <p:nvSpPr>
          <p:cNvPr id="8" name="عنصر نائب للمحتوى 7">
            <a:extLst>
              <a:ext uri="{FF2B5EF4-FFF2-40B4-BE49-F238E27FC236}">
                <a16:creationId xmlns:a16="http://schemas.microsoft.com/office/drawing/2014/main" id="{747AED59-1A26-9C13-8482-7857E7DEFE52}"/>
              </a:ext>
            </a:extLst>
          </p:cNvPr>
          <p:cNvSpPr>
            <a:spLocks noGrp="1"/>
          </p:cNvSpPr>
          <p:nvPr>
            <p:ph sz="quarter" idx="14"/>
          </p:nvPr>
        </p:nvSpPr>
        <p:spPr>
          <a:xfrm flipH="1">
            <a:off x="7218363" y="2212975"/>
            <a:ext cx="4360863" cy="4095750"/>
          </a:xfrm>
        </p:spPr>
        <p:txBody>
          <a:bodyPr rtlCol="1"/>
          <a:lstStyle>
            <a:lvl1pPr marL="0" indent="0" algn="r" rtl="1">
              <a:buNone/>
              <a:defRPr/>
            </a:lvl1pPr>
            <a:lvl2pPr marL="228600" indent="0" algn="r" rtl="1">
              <a:buNone/>
              <a:defRPr/>
            </a:lvl2pPr>
            <a:lvl3pPr marL="457200" indent="0" algn="r" rtl="1">
              <a:buNone/>
              <a:defRPr/>
            </a:lvl3pPr>
            <a:lvl4pPr marL="685800" indent="0" algn="r" rtl="1">
              <a:buNone/>
              <a:defRPr/>
            </a:lvl4pPr>
            <a:lvl5pPr marL="914400" indent="0" algn="r" rtl="1">
              <a:buNone/>
              <a:defRPr/>
            </a:lvl5pPr>
          </a:lstStyle>
          <a:p>
            <a:pPr lvl="0" rtl="1"/>
            <a:r>
              <a:rPr lang="ar"/>
              <a:t>انقر لتحرير أنماط النص الرئيسي</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p>
        </p:txBody>
      </p:sp>
      <p:sp>
        <p:nvSpPr>
          <p:cNvPr id="2" name="العنوان 1">
            <a:extLst>
              <a:ext uri="{FF2B5EF4-FFF2-40B4-BE49-F238E27FC236}">
                <a16:creationId xmlns:a16="http://schemas.microsoft.com/office/drawing/2014/main" id="{FAF3BB49-A328-F121-7F27-DEB7C3CC2B0F}"/>
              </a:ext>
            </a:extLst>
          </p:cNvPr>
          <p:cNvSpPr>
            <a:spLocks noGrp="1"/>
          </p:cNvSpPr>
          <p:nvPr>
            <p:ph type="title"/>
          </p:nvPr>
        </p:nvSpPr>
        <p:spPr>
          <a:xfrm flipH="1">
            <a:off x="7217664" y="583413"/>
            <a:ext cx="4361688" cy="1527048"/>
          </a:xfrm>
        </p:spPr>
        <p:txBody>
          <a:bodyPr rtlCol="1" anchor="b"/>
          <a:lstStyle>
            <a:lvl1pPr rtl="1">
              <a:defRPr/>
            </a:lvl1pPr>
          </a:lstStyle>
          <a:p>
            <a:pPr rtl="1"/>
            <a:r>
              <a:rPr lang="ar"/>
              <a:t>انقر لتحرير نمط العنوان الرئيسي</a:t>
            </a:r>
          </a:p>
        </p:txBody>
      </p:sp>
    </p:spTree>
    <p:extLst>
      <p:ext uri="{BB962C8B-B14F-4D97-AF65-F5344CB8AC3E}">
        <p14:creationId xmlns:p14="http://schemas.microsoft.com/office/powerpoint/2010/main" val="3220700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جدول الأعمال 2">
    <p:bg>
      <p:bgRef idx="1001">
        <a:schemeClr val="bg1"/>
      </p:bgRef>
    </p:bg>
    <p:spTree>
      <p:nvGrpSpPr>
        <p:cNvPr id="1" name=""/>
        <p:cNvGrpSpPr/>
        <p:nvPr/>
      </p:nvGrpSpPr>
      <p:grpSpPr>
        <a:xfrm>
          <a:off x="0" y="0"/>
          <a:ext cx="0" cy="0"/>
          <a:chOff x="0" y="0"/>
          <a:chExt cx="0" cy="0"/>
        </a:xfrm>
      </p:grpSpPr>
      <p:sp>
        <p:nvSpPr>
          <p:cNvPr id="6" name="عنصر نائب للصورة 10">
            <a:extLst>
              <a:ext uri="{FF2B5EF4-FFF2-40B4-BE49-F238E27FC236}">
                <a16:creationId xmlns:a16="http://schemas.microsoft.com/office/drawing/2014/main" id="{EEE9D05A-2BD6-0F92-5A5D-FFA6FFF54EAD}"/>
              </a:ext>
            </a:extLst>
          </p:cNvPr>
          <p:cNvSpPr>
            <a:spLocks noGrp="1"/>
          </p:cNvSpPr>
          <p:nvPr>
            <p:ph type="pic" sz="quarter" idx="14"/>
          </p:nvPr>
        </p:nvSpPr>
        <p:spPr>
          <a:xfrm flipH="1">
            <a:off x="0" y="0"/>
            <a:ext cx="6584950" cy="6858000"/>
          </a:xfrm>
          <a:blipFill>
            <a:blip r:embed="rId3">
              <a:alphaModFix amt="70000"/>
              <a:extLst>
                <a:ext uri="{28A0092B-C50C-407E-A947-70E740481C1C}">
                  <a14:useLocalDpi xmlns:a14="http://schemas.microsoft.com/office/drawing/2010/main" val="0"/>
                </a:ext>
              </a:extLst>
            </a:blip>
            <a:stretch>
              <a:fillRect/>
            </a:stretch>
          </a:blipFill>
        </p:spPr>
        <p:txBody>
          <a:bodyPr vert="horz" lIns="91440" tIns="0" rIns="0" bIns="0" rtlCol="1">
            <a:noAutofit/>
          </a:bodyPr>
          <a:lstStyle>
            <a:lvl1pPr algn="r" rtl="1">
              <a:defRPr lang="en-US" sz="2400" b="0" i="0"/>
            </a:lvl1pPr>
          </a:lstStyle>
          <a:p>
            <a:pPr marL="0" lvl="0" indent="0" rtl="1">
              <a:lnSpc>
                <a:spcPct val="150000"/>
              </a:lnSpc>
              <a:buFontTx/>
              <a:buNone/>
            </a:pPr>
            <a:r>
              <a:rPr lang="ar"/>
              <a:t>انقر فوق الأيقونة لإضافة صورة</a:t>
            </a:r>
          </a:p>
        </p:txBody>
      </p:sp>
      <p:sp>
        <p:nvSpPr>
          <p:cNvPr id="3" name="عنصر نائب للتاريخ 2">
            <a:extLst>
              <a:ext uri="{FF2B5EF4-FFF2-40B4-BE49-F238E27FC236}">
                <a16:creationId xmlns:a16="http://schemas.microsoft.com/office/drawing/2014/main" id="{6CC77F2D-39D2-22F7-CF0B-39D63EBF00B7}"/>
              </a:ext>
            </a:extLst>
          </p:cNvPr>
          <p:cNvSpPr>
            <a:spLocks noGrp="1"/>
          </p:cNvSpPr>
          <p:nvPr>
            <p:ph type="dt" sz="half" idx="10"/>
          </p:nvPr>
        </p:nvSpPr>
        <p:spPr>
          <a:xfrm flipH="1">
            <a:off x="8560526" y="6453002"/>
            <a:ext cx="3494314" cy="365125"/>
          </a:xfrm>
        </p:spPr>
        <p:txBody>
          <a:bodyPr rtlCol="1"/>
          <a:lstStyle>
            <a:lvl1pPr rtl="1">
              <a:defRPr/>
            </a:lvl1pPr>
          </a:lstStyle>
          <a:p>
            <a:r>
              <a:rPr lang="en-US"/>
              <a:t>2/24/2025</a:t>
            </a:r>
          </a:p>
        </p:txBody>
      </p:sp>
      <p:sp>
        <p:nvSpPr>
          <p:cNvPr id="4" name="عنصر نائب للتذييل 3">
            <a:extLst>
              <a:ext uri="{FF2B5EF4-FFF2-40B4-BE49-F238E27FC236}">
                <a16:creationId xmlns:a16="http://schemas.microsoft.com/office/drawing/2014/main" id="{0B12CFE6-D05E-5478-B3A4-81DC4DCD7410}"/>
              </a:ext>
            </a:extLst>
          </p:cNvPr>
          <p:cNvSpPr>
            <a:spLocks noGrp="1"/>
          </p:cNvSpPr>
          <p:nvPr>
            <p:ph type="ftr" sz="quarter" idx="11"/>
          </p:nvPr>
        </p:nvSpPr>
        <p:spPr>
          <a:xfrm flipH="1">
            <a:off x="510074" y="6453002"/>
            <a:ext cx="2805405" cy="365125"/>
          </a:xfrm>
        </p:spPr>
        <p:txBody>
          <a:bodyPr rtlCol="1"/>
          <a:lstStyle>
            <a:lvl1pPr rtl="1">
              <a:defRPr/>
            </a:lvl1pPr>
          </a:lstStyle>
          <a:p>
            <a:r>
              <a:rPr lang="ar"/>
              <a:t>نموذج لنص تذييل الصفحة</a:t>
            </a:r>
          </a:p>
        </p:txBody>
      </p:sp>
      <p:sp>
        <p:nvSpPr>
          <p:cNvPr id="5" name="عنصر نائب لرقم الشريحة 4">
            <a:extLst>
              <a:ext uri="{FF2B5EF4-FFF2-40B4-BE49-F238E27FC236}">
                <a16:creationId xmlns:a16="http://schemas.microsoft.com/office/drawing/2014/main" id="{626B86D3-24E1-029E-BA22-9F17F9517D65}"/>
              </a:ext>
            </a:extLst>
          </p:cNvPr>
          <p:cNvSpPr>
            <a:spLocks noGrp="1"/>
          </p:cNvSpPr>
          <p:nvPr>
            <p:ph type="sldNum" sz="quarter" idx="12"/>
          </p:nvPr>
        </p:nvSpPr>
        <p:spPr>
          <a:xfrm flipH="1">
            <a:off x="130631" y="6453002"/>
            <a:ext cx="429207" cy="365125"/>
          </a:xfrm>
        </p:spPr>
        <p:txBody>
          <a:bodyPr rtlCol="1"/>
          <a:lstStyle>
            <a:lvl1pPr rtl="1">
              <a:defRPr/>
            </a:lvl1pPr>
          </a:lstStyle>
          <a:p>
            <a:fld id="{CC057153-B650-4DEB-B370-79DDCFDCE934}" type="slidenum">
              <a:rPr lang="en-US" smtClean="0"/>
              <a:pPr/>
              <a:t>‹#›</a:t>
            </a:fld>
            <a:endParaRPr lang="en-US"/>
          </a:p>
        </p:txBody>
      </p:sp>
      <p:sp>
        <p:nvSpPr>
          <p:cNvPr id="7" name="عنصر نائب للمحتوى 6">
            <a:extLst>
              <a:ext uri="{FF2B5EF4-FFF2-40B4-BE49-F238E27FC236}">
                <a16:creationId xmlns:a16="http://schemas.microsoft.com/office/drawing/2014/main" id="{28C8B19A-6FC1-2B71-0BFB-9274CBF396B9}"/>
              </a:ext>
            </a:extLst>
          </p:cNvPr>
          <p:cNvSpPr>
            <a:spLocks noGrp="1"/>
          </p:cNvSpPr>
          <p:nvPr>
            <p:ph sz="quarter" idx="13"/>
          </p:nvPr>
        </p:nvSpPr>
        <p:spPr>
          <a:xfrm flipH="1">
            <a:off x="7197596" y="2333860"/>
            <a:ext cx="4381756" cy="3689909"/>
          </a:xfrm>
        </p:spPr>
        <p:txBody>
          <a:bodyPr rtlCol="1">
            <a:normAutofit/>
          </a:bodyPr>
          <a:lstStyle>
            <a:lvl1pPr algn="r" rtl="1">
              <a:defRPr sz="2400"/>
            </a:lvl1pPr>
            <a:lvl2pPr algn="r" rtl="1">
              <a:defRPr sz="2000"/>
            </a:lvl2pPr>
            <a:lvl3pPr algn="r" rtl="1">
              <a:defRPr sz="1800"/>
            </a:lvl3pPr>
            <a:lvl4pPr algn="r" rtl="1">
              <a:defRPr sz="1600"/>
            </a:lvl4pPr>
            <a:lvl5pPr algn="r" rtl="1">
              <a:defRPr sz="1400"/>
            </a:lvl5pPr>
          </a:lstStyle>
          <a:p>
            <a:pPr lvl="0" rtl="1"/>
            <a:r>
              <a:rPr lang="ar"/>
              <a:t>انقر لتحرير أنماط النص الرئيسي</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p>
        </p:txBody>
      </p:sp>
      <p:sp>
        <p:nvSpPr>
          <p:cNvPr id="2" name="العنوان 1">
            <a:extLst>
              <a:ext uri="{FF2B5EF4-FFF2-40B4-BE49-F238E27FC236}">
                <a16:creationId xmlns:a16="http://schemas.microsoft.com/office/drawing/2014/main" id="{4E4019F8-742E-9EEF-F591-C9666AC32AF1}"/>
              </a:ext>
            </a:extLst>
          </p:cNvPr>
          <p:cNvSpPr>
            <a:spLocks noGrp="1"/>
          </p:cNvSpPr>
          <p:nvPr>
            <p:ph type="title"/>
          </p:nvPr>
        </p:nvSpPr>
        <p:spPr>
          <a:xfrm flipH="1">
            <a:off x="4572000" y="664108"/>
            <a:ext cx="7007353" cy="1554480"/>
          </a:xfrm>
        </p:spPr>
        <p:txBody>
          <a:bodyPr rtlCol="1" anchor="b">
            <a:normAutofit/>
          </a:bodyPr>
          <a:lstStyle>
            <a:lvl1pPr algn="r" rtl="1">
              <a:defRPr sz="4000">
                <a:solidFill>
                  <a:schemeClr val="bg1"/>
                </a:solidFill>
                <a:highlight>
                  <a:srgbClr val="000000"/>
                </a:highlight>
              </a:defRPr>
            </a:lvl1pPr>
          </a:lstStyle>
          <a:p>
            <a:pPr rtl="1"/>
            <a:r>
              <a:rPr lang="ar"/>
              <a:t>انقر لتحرير نمط العنوان الرئيسي</a:t>
            </a:r>
          </a:p>
        </p:txBody>
      </p:sp>
    </p:spTree>
    <p:extLst>
      <p:ext uri="{BB962C8B-B14F-4D97-AF65-F5344CB8AC3E}">
        <p14:creationId xmlns:p14="http://schemas.microsoft.com/office/powerpoint/2010/main" val="1742081862"/>
      </p:ext>
    </p:extLst>
  </p:cSld>
  <p:clrMapOvr>
    <a:overrideClrMapping bg1="lt1" tx1="dk1" bg2="lt2" tx2="dk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صورة المحتوى 7">
    <p:bg>
      <p:bgPr>
        <a:solidFill>
          <a:schemeClr val="accent1"/>
        </a:solidFill>
        <a:effectLst/>
      </p:bgPr>
    </p:bg>
    <p:spTree>
      <p:nvGrpSpPr>
        <p:cNvPr id="1" name=""/>
        <p:cNvGrpSpPr/>
        <p:nvPr/>
      </p:nvGrpSpPr>
      <p:grpSpPr>
        <a:xfrm>
          <a:off x="0" y="0"/>
          <a:ext cx="0" cy="0"/>
          <a:chOff x="0" y="0"/>
          <a:chExt cx="0" cy="0"/>
        </a:xfrm>
      </p:grpSpPr>
      <p:sp>
        <p:nvSpPr>
          <p:cNvPr id="11" name="عنصر نائب للصورة 10">
            <a:extLst>
              <a:ext uri="{FF2B5EF4-FFF2-40B4-BE49-F238E27FC236}">
                <a16:creationId xmlns:a16="http://schemas.microsoft.com/office/drawing/2014/main" id="{7F8EA658-2652-6F81-1B04-D50C60A3F171}"/>
              </a:ext>
            </a:extLst>
          </p:cNvPr>
          <p:cNvSpPr>
            <a:spLocks noGrp="1"/>
          </p:cNvSpPr>
          <p:nvPr>
            <p:ph type="pic" sz="quarter" idx="13"/>
          </p:nvPr>
        </p:nvSpPr>
        <p:spPr>
          <a:xfrm flipH="1">
            <a:off x="5699759" y="0"/>
            <a:ext cx="6492240" cy="6858000"/>
          </a:xfrm>
          <a:blipFill dpi="0" rotWithShape="1">
            <a:blip r:embed="rId3">
              <a:alphaModFix amt="70000"/>
              <a:extLst>
                <a:ext uri="{28A0092B-C50C-407E-A947-70E740481C1C}">
                  <a14:useLocalDpi xmlns:a14="http://schemas.microsoft.com/office/drawing/2010/main" val="0"/>
                </a:ext>
              </a:extLst>
            </a:blip>
            <a:srcRect/>
            <a:stretch>
              <a:fillRect/>
            </a:stretch>
          </a:blipFill>
        </p:spPr>
        <p:txBody>
          <a:bodyPr vert="horz" lIns="91440" tIns="0" rIns="0" bIns="0" rtlCol="1">
            <a:noAutofit/>
          </a:bodyPr>
          <a:lstStyle>
            <a:lvl1pPr algn="r" rtl="1">
              <a:defRPr lang="en-US" sz="2400" b="0" i="0"/>
            </a:lvl1pPr>
          </a:lstStyle>
          <a:p>
            <a:pPr marL="0" lvl="0" indent="0" rtl="1">
              <a:lnSpc>
                <a:spcPct val="150000"/>
              </a:lnSpc>
              <a:buFontTx/>
              <a:buNone/>
            </a:pPr>
            <a:r>
              <a:rPr lang="ar"/>
              <a:t>انقر فوق الأيقونة لإضافة صورة</a:t>
            </a:r>
          </a:p>
        </p:txBody>
      </p:sp>
      <p:sp>
        <p:nvSpPr>
          <p:cNvPr id="15" name="عنصر نائب للتذييل 4">
            <a:extLst>
              <a:ext uri="{FF2B5EF4-FFF2-40B4-BE49-F238E27FC236}">
                <a16:creationId xmlns:a16="http://schemas.microsoft.com/office/drawing/2014/main" id="{FD46BFA2-B61E-EDB1-C72F-8C8198CFBBE0}"/>
              </a:ext>
            </a:extLst>
          </p:cNvPr>
          <p:cNvSpPr>
            <a:spLocks noGrp="1"/>
          </p:cNvSpPr>
          <p:nvPr>
            <p:ph type="ftr" sz="quarter" idx="3"/>
          </p:nvPr>
        </p:nvSpPr>
        <p:spPr>
          <a:xfrm flipH="1">
            <a:off x="992091" y="6453002"/>
            <a:ext cx="2805405" cy="365125"/>
          </a:xfrm>
          <a:prstGeom prst="rect">
            <a:avLst/>
          </a:prstGeom>
        </p:spPr>
        <p:txBody>
          <a:bodyPr rtlCol="1"/>
          <a:lstStyle>
            <a:lvl1pPr algn="r" rtl="1">
              <a:defRPr sz="1200"/>
            </a:lvl1pPr>
          </a:lstStyle>
          <a:p>
            <a:endParaRPr lang="en-US"/>
          </a:p>
        </p:txBody>
      </p:sp>
      <p:sp>
        <p:nvSpPr>
          <p:cNvPr id="16" name="عنصر نائب لرقم الشريحة 5">
            <a:extLst>
              <a:ext uri="{FF2B5EF4-FFF2-40B4-BE49-F238E27FC236}">
                <a16:creationId xmlns:a16="http://schemas.microsoft.com/office/drawing/2014/main" id="{FA009734-4823-C1DA-7060-668F8E40E49E}"/>
              </a:ext>
            </a:extLst>
          </p:cNvPr>
          <p:cNvSpPr>
            <a:spLocks noGrp="1"/>
          </p:cNvSpPr>
          <p:nvPr>
            <p:ph type="sldNum" sz="quarter" idx="4"/>
          </p:nvPr>
        </p:nvSpPr>
        <p:spPr>
          <a:xfrm flipH="1">
            <a:off x="612648" y="6453002"/>
            <a:ext cx="429207" cy="365125"/>
          </a:xfrm>
          <a:prstGeom prst="rect">
            <a:avLst/>
          </a:prstGeom>
        </p:spPr>
        <p:txBody>
          <a:bodyPr rtlCol="1"/>
          <a:lstStyle>
            <a:lvl1pPr algn="r" rtl="1">
              <a:defRPr sz="1200"/>
            </a:lvl1pPr>
          </a:lstStyle>
          <a:p>
            <a:fld id="{CC057153-B650-4DEB-B370-79DDCFDCE934}" type="slidenum">
              <a:rPr lang="en-US" smtClean="0"/>
              <a:pPr/>
              <a:t>‹#›</a:t>
            </a:fld>
            <a:endParaRPr lang="en-US"/>
          </a:p>
        </p:txBody>
      </p:sp>
      <p:sp>
        <p:nvSpPr>
          <p:cNvPr id="8" name="عنصر نائب للمحتوى 7">
            <a:extLst>
              <a:ext uri="{FF2B5EF4-FFF2-40B4-BE49-F238E27FC236}">
                <a16:creationId xmlns:a16="http://schemas.microsoft.com/office/drawing/2014/main" id="{7FF0220E-48F8-B4D9-19DE-7B457C3C221C}"/>
              </a:ext>
            </a:extLst>
          </p:cNvPr>
          <p:cNvSpPr>
            <a:spLocks noGrp="1"/>
          </p:cNvSpPr>
          <p:nvPr>
            <p:ph sz="quarter" idx="14"/>
          </p:nvPr>
        </p:nvSpPr>
        <p:spPr>
          <a:xfrm flipH="1">
            <a:off x="574511" y="1380744"/>
            <a:ext cx="4512601" cy="4983480"/>
          </a:xfrm>
        </p:spPr>
        <p:txBody>
          <a:bodyPr rtlCol="1"/>
          <a:lstStyle>
            <a:lvl1pPr marL="0" indent="0" algn="r" rtl="1">
              <a:buNone/>
              <a:defRPr/>
            </a:lvl1pPr>
            <a:lvl2pPr marL="228600" indent="0" algn="r" rtl="1">
              <a:buNone/>
              <a:defRPr/>
            </a:lvl2pPr>
            <a:lvl3pPr marL="457200" indent="0" algn="r" rtl="1">
              <a:buNone/>
              <a:defRPr/>
            </a:lvl3pPr>
            <a:lvl4pPr marL="685800" indent="0" algn="r" rtl="1">
              <a:buNone/>
              <a:defRPr/>
            </a:lvl4pPr>
            <a:lvl5pPr marL="914400" indent="0" algn="r" rtl="1">
              <a:buNone/>
              <a:defRPr/>
            </a:lvl5pPr>
          </a:lstStyle>
          <a:p>
            <a:pPr lvl="0" rtl="1"/>
            <a:r>
              <a:rPr lang="ar"/>
              <a:t>انقر لتحرير أنماط النص الرئيسي</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p>
        </p:txBody>
      </p:sp>
      <p:sp>
        <p:nvSpPr>
          <p:cNvPr id="2" name="العنوان 1">
            <a:extLst>
              <a:ext uri="{FF2B5EF4-FFF2-40B4-BE49-F238E27FC236}">
                <a16:creationId xmlns:a16="http://schemas.microsoft.com/office/drawing/2014/main" id="{FAF3BB49-A328-F121-7F27-DEB7C3CC2B0F}"/>
              </a:ext>
            </a:extLst>
          </p:cNvPr>
          <p:cNvSpPr>
            <a:spLocks noGrp="1"/>
          </p:cNvSpPr>
          <p:nvPr>
            <p:ph type="title"/>
          </p:nvPr>
        </p:nvSpPr>
        <p:spPr>
          <a:xfrm flipH="1">
            <a:off x="574511" y="320040"/>
            <a:ext cx="4522936" cy="932688"/>
          </a:xfrm>
        </p:spPr>
        <p:txBody>
          <a:bodyPr rtlCol="1" anchor="b"/>
          <a:lstStyle>
            <a:lvl1pPr algn="r" rtl="1">
              <a:defRPr sz="3200"/>
            </a:lvl1pPr>
          </a:lstStyle>
          <a:p>
            <a:pPr rtl="1"/>
            <a:r>
              <a:rPr lang="ar"/>
              <a:t>انقر لتحرير نمط العنوان الرئيسي</a:t>
            </a:r>
          </a:p>
        </p:txBody>
      </p:sp>
    </p:spTree>
    <p:extLst>
      <p:ext uri="{BB962C8B-B14F-4D97-AF65-F5344CB8AC3E}">
        <p14:creationId xmlns:p14="http://schemas.microsoft.com/office/powerpoint/2010/main" val="1037571417"/>
      </p:ext>
    </p:extLst>
  </p:cSld>
  <p:clrMapOvr>
    <a:overrideClrMapping bg1="lt1" tx1="dk1" bg2="lt2" tx2="dk2" accent1="accent1" accent2="accent2" accent3="accent3" accent4="accent4" accent5="accent5" accent6="accent6" hlink="hlink" folHlink="folHlink"/>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صورة المحتوى 8">
    <p:bg>
      <p:bgPr>
        <a:solidFill>
          <a:schemeClr val="accent2"/>
        </a:solidFill>
        <a:effectLst/>
      </p:bgPr>
    </p:bg>
    <p:spTree>
      <p:nvGrpSpPr>
        <p:cNvPr id="1" name=""/>
        <p:cNvGrpSpPr/>
        <p:nvPr/>
      </p:nvGrpSpPr>
      <p:grpSpPr>
        <a:xfrm>
          <a:off x="0" y="0"/>
          <a:ext cx="0" cy="0"/>
          <a:chOff x="0" y="0"/>
          <a:chExt cx="0" cy="0"/>
        </a:xfrm>
      </p:grpSpPr>
      <p:sp>
        <p:nvSpPr>
          <p:cNvPr id="11" name="عنصر نائب للصورة 10">
            <a:extLst>
              <a:ext uri="{FF2B5EF4-FFF2-40B4-BE49-F238E27FC236}">
                <a16:creationId xmlns:a16="http://schemas.microsoft.com/office/drawing/2014/main" id="{7F8EA658-2652-6F81-1B04-D50C60A3F171}"/>
              </a:ext>
            </a:extLst>
          </p:cNvPr>
          <p:cNvSpPr>
            <a:spLocks noGrp="1"/>
          </p:cNvSpPr>
          <p:nvPr>
            <p:ph type="pic" sz="quarter" idx="13"/>
          </p:nvPr>
        </p:nvSpPr>
        <p:spPr>
          <a:xfrm flipH="1">
            <a:off x="1" y="0"/>
            <a:ext cx="6274279" cy="6858000"/>
          </a:xfrm>
          <a:blipFill dpi="0" rotWithShape="1">
            <a:blip r:embed="rId2">
              <a:alphaModFix amt="70000"/>
              <a:extLst>
                <a:ext uri="{28A0092B-C50C-407E-A947-70E740481C1C}">
                  <a14:useLocalDpi xmlns:a14="http://schemas.microsoft.com/office/drawing/2010/main" val="0"/>
                </a:ext>
              </a:extLst>
            </a:blip>
            <a:srcRect/>
            <a:stretch>
              <a:fillRect/>
            </a:stretch>
          </a:blipFill>
        </p:spPr>
        <p:txBody>
          <a:bodyPr vert="horz" lIns="91440" tIns="0" rIns="0" bIns="0" rtlCol="1">
            <a:noAutofit/>
          </a:bodyPr>
          <a:lstStyle>
            <a:lvl1pPr algn="r" rtl="1">
              <a:defRPr lang="en-US" sz="2400" b="0" i="0"/>
            </a:lvl1pPr>
          </a:lstStyle>
          <a:p>
            <a:pPr marL="0" lvl="0" indent="0" rtl="1">
              <a:lnSpc>
                <a:spcPct val="150000"/>
              </a:lnSpc>
              <a:buFontTx/>
              <a:buNone/>
            </a:pPr>
            <a:r>
              <a:rPr lang="ar"/>
              <a:t>انقر فوق الأيقونة لإضافة صورة</a:t>
            </a:r>
          </a:p>
        </p:txBody>
      </p:sp>
      <p:sp>
        <p:nvSpPr>
          <p:cNvPr id="13" name="عنصر نائب للتاريخ 3">
            <a:extLst>
              <a:ext uri="{FF2B5EF4-FFF2-40B4-BE49-F238E27FC236}">
                <a16:creationId xmlns:a16="http://schemas.microsoft.com/office/drawing/2014/main" id="{9008EF7F-8BCA-052E-D2CB-106FA1EA3C7D}"/>
              </a:ext>
            </a:extLst>
          </p:cNvPr>
          <p:cNvSpPr>
            <a:spLocks noGrp="1"/>
          </p:cNvSpPr>
          <p:nvPr>
            <p:ph type="dt" sz="half" idx="2"/>
          </p:nvPr>
        </p:nvSpPr>
        <p:spPr>
          <a:xfrm flipH="1">
            <a:off x="8085039" y="6453002"/>
            <a:ext cx="3494314" cy="365125"/>
          </a:xfrm>
          <a:prstGeom prst="rect">
            <a:avLst/>
          </a:prstGeom>
        </p:spPr>
        <p:txBody>
          <a:bodyPr rtlCol="1"/>
          <a:lstStyle>
            <a:lvl1pPr algn="r" rtl="1">
              <a:defRPr sz="1200"/>
            </a:lvl1pPr>
          </a:lstStyle>
          <a:p>
            <a:endParaRPr lang="en-US"/>
          </a:p>
        </p:txBody>
      </p:sp>
      <p:sp>
        <p:nvSpPr>
          <p:cNvPr id="8" name="عنصر نائب للمحتوى 7">
            <a:extLst>
              <a:ext uri="{FF2B5EF4-FFF2-40B4-BE49-F238E27FC236}">
                <a16:creationId xmlns:a16="http://schemas.microsoft.com/office/drawing/2014/main" id="{747AED59-1A26-9C13-8482-7857E7DEFE52}"/>
              </a:ext>
            </a:extLst>
          </p:cNvPr>
          <p:cNvSpPr>
            <a:spLocks noGrp="1"/>
          </p:cNvSpPr>
          <p:nvPr>
            <p:ph sz="quarter" idx="14"/>
          </p:nvPr>
        </p:nvSpPr>
        <p:spPr>
          <a:xfrm flipH="1">
            <a:off x="7007226" y="1380744"/>
            <a:ext cx="4572000" cy="4983480"/>
          </a:xfrm>
        </p:spPr>
        <p:txBody>
          <a:bodyPr rtlCol="1"/>
          <a:lstStyle>
            <a:lvl1pPr marL="0" indent="0" algn="r" rtl="1">
              <a:buNone/>
              <a:defRPr>
                <a:solidFill>
                  <a:schemeClr val="tx1"/>
                </a:solidFill>
              </a:defRPr>
            </a:lvl1pPr>
            <a:lvl2pPr marL="228600" indent="0" algn="r" rtl="1">
              <a:buNone/>
              <a:defRPr>
                <a:solidFill>
                  <a:schemeClr val="tx1"/>
                </a:solidFill>
              </a:defRPr>
            </a:lvl2pPr>
            <a:lvl3pPr marL="457200" indent="0" algn="r" rtl="1">
              <a:buNone/>
              <a:defRPr>
                <a:solidFill>
                  <a:schemeClr val="tx1"/>
                </a:solidFill>
              </a:defRPr>
            </a:lvl3pPr>
            <a:lvl4pPr marL="685800" indent="0" algn="r" rtl="1">
              <a:buNone/>
              <a:defRPr>
                <a:solidFill>
                  <a:schemeClr val="tx1"/>
                </a:solidFill>
              </a:defRPr>
            </a:lvl4pPr>
            <a:lvl5pPr marL="914400" indent="0" algn="r" rtl="1">
              <a:buNone/>
              <a:defRPr>
                <a:solidFill>
                  <a:schemeClr val="tx1"/>
                </a:solidFill>
              </a:defRPr>
            </a:lvl5pPr>
          </a:lstStyle>
          <a:p>
            <a:pPr lvl="0" rtl="1"/>
            <a:r>
              <a:rPr lang="ar"/>
              <a:t>انقر لتحرير أنماط النص الرئيسي</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p>
        </p:txBody>
      </p:sp>
      <p:sp>
        <p:nvSpPr>
          <p:cNvPr id="2" name="العنوان 1">
            <a:extLst>
              <a:ext uri="{FF2B5EF4-FFF2-40B4-BE49-F238E27FC236}">
                <a16:creationId xmlns:a16="http://schemas.microsoft.com/office/drawing/2014/main" id="{FAF3BB49-A328-F121-7F27-DEB7C3CC2B0F}"/>
              </a:ext>
            </a:extLst>
          </p:cNvPr>
          <p:cNvSpPr>
            <a:spLocks noGrp="1"/>
          </p:cNvSpPr>
          <p:nvPr>
            <p:ph type="title"/>
          </p:nvPr>
        </p:nvSpPr>
        <p:spPr>
          <a:xfrm flipH="1">
            <a:off x="7007352" y="320040"/>
            <a:ext cx="4572000" cy="932688"/>
          </a:xfrm>
        </p:spPr>
        <p:txBody>
          <a:bodyPr rtlCol="1" anchor="b"/>
          <a:lstStyle>
            <a:lvl1pPr algn="r" rtl="1">
              <a:defRPr sz="3200">
                <a:solidFill>
                  <a:schemeClr val="tx1"/>
                </a:solidFill>
              </a:defRPr>
            </a:lvl1pPr>
          </a:lstStyle>
          <a:p>
            <a:pPr rtl="1"/>
            <a:r>
              <a:rPr lang="ar"/>
              <a:t>انقر لتحرير نمط العنوان الرئيسي</a:t>
            </a:r>
            <a:endParaRPr lang="en-US" dirty="0"/>
          </a:p>
        </p:txBody>
      </p:sp>
    </p:spTree>
    <p:extLst>
      <p:ext uri="{BB962C8B-B14F-4D97-AF65-F5344CB8AC3E}">
        <p14:creationId xmlns:p14="http://schemas.microsoft.com/office/powerpoint/2010/main" val="270232762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صورة المحتوى 9">
    <p:bg>
      <p:bgPr>
        <a:solidFill>
          <a:schemeClr val="accent2"/>
        </a:solidFill>
        <a:effectLst/>
      </p:bgPr>
    </p:bg>
    <p:spTree>
      <p:nvGrpSpPr>
        <p:cNvPr id="1" name=""/>
        <p:cNvGrpSpPr/>
        <p:nvPr/>
      </p:nvGrpSpPr>
      <p:grpSpPr>
        <a:xfrm>
          <a:off x="0" y="0"/>
          <a:ext cx="0" cy="0"/>
          <a:chOff x="0" y="0"/>
          <a:chExt cx="0" cy="0"/>
        </a:xfrm>
      </p:grpSpPr>
      <p:sp>
        <p:nvSpPr>
          <p:cNvPr id="11" name="عنصر نائب للصورة 10">
            <a:extLst>
              <a:ext uri="{FF2B5EF4-FFF2-40B4-BE49-F238E27FC236}">
                <a16:creationId xmlns:a16="http://schemas.microsoft.com/office/drawing/2014/main" id="{7F8EA658-2652-6F81-1B04-D50C60A3F171}"/>
              </a:ext>
            </a:extLst>
          </p:cNvPr>
          <p:cNvSpPr>
            <a:spLocks noGrp="1"/>
          </p:cNvSpPr>
          <p:nvPr>
            <p:ph type="pic" sz="quarter" idx="13"/>
          </p:nvPr>
        </p:nvSpPr>
        <p:spPr>
          <a:xfrm flipH="1">
            <a:off x="4607856" y="0"/>
            <a:ext cx="7584144" cy="6858000"/>
          </a:xfrm>
          <a:blipFill dpi="0" rotWithShape="1">
            <a:blip r:embed="rId2">
              <a:alphaModFix amt="70000"/>
              <a:extLst>
                <a:ext uri="{28A0092B-C50C-407E-A947-70E740481C1C}">
                  <a14:useLocalDpi xmlns:a14="http://schemas.microsoft.com/office/drawing/2010/main" val="0"/>
                </a:ext>
              </a:extLst>
            </a:blip>
            <a:srcRect/>
            <a:stretch>
              <a:fillRect/>
            </a:stretch>
          </a:blipFill>
        </p:spPr>
        <p:txBody>
          <a:bodyPr vert="horz" lIns="91440" tIns="0" rIns="0" bIns="0" rtlCol="1">
            <a:noAutofit/>
          </a:bodyPr>
          <a:lstStyle>
            <a:lvl1pPr algn="r" rtl="1">
              <a:defRPr lang="en-US" sz="2400" b="0" i="0"/>
            </a:lvl1pPr>
          </a:lstStyle>
          <a:p>
            <a:pPr marL="0" lvl="0" indent="0" rtl="1">
              <a:lnSpc>
                <a:spcPct val="150000"/>
              </a:lnSpc>
              <a:buFontTx/>
              <a:buNone/>
            </a:pPr>
            <a:r>
              <a:rPr lang="ar"/>
              <a:t>انقر فوق الأيقونة لإضافة صورة</a:t>
            </a:r>
          </a:p>
        </p:txBody>
      </p:sp>
      <p:sp>
        <p:nvSpPr>
          <p:cNvPr id="14" name="عنصر نائب للتذييل 4">
            <a:extLst>
              <a:ext uri="{FF2B5EF4-FFF2-40B4-BE49-F238E27FC236}">
                <a16:creationId xmlns:a16="http://schemas.microsoft.com/office/drawing/2014/main" id="{CEF10E61-E592-2CB4-1F82-F4BAEA3676B7}"/>
              </a:ext>
            </a:extLst>
          </p:cNvPr>
          <p:cNvSpPr>
            <a:spLocks noGrp="1"/>
          </p:cNvSpPr>
          <p:nvPr>
            <p:ph type="ftr" sz="quarter" idx="3"/>
          </p:nvPr>
        </p:nvSpPr>
        <p:spPr>
          <a:xfrm flipH="1">
            <a:off x="992091" y="6453002"/>
            <a:ext cx="2805405" cy="365125"/>
          </a:xfrm>
          <a:prstGeom prst="rect">
            <a:avLst/>
          </a:prstGeom>
        </p:spPr>
        <p:txBody>
          <a:bodyPr rtlCol="1"/>
          <a:lstStyle>
            <a:lvl1pPr algn="r" rtl="1">
              <a:defRPr sz="1200"/>
            </a:lvl1pPr>
          </a:lstStyle>
          <a:p>
            <a:endParaRPr lang="en-US"/>
          </a:p>
        </p:txBody>
      </p:sp>
      <p:sp>
        <p:nvSpPr>
          <p:cNvPr id="15" name="عنصر نائب لرقم الشريحة 5">
            <a:extLst>
              <a:ext uri="{FF2B5EF4-FFF2-40B4-BE49-F238E27FC236}">
                <a16:creationId xmlns:a16="http://schemas.microsoft.com/office/drawing/2014/main" id="{8A095BDB-AE5C-E003-A7CD-BA7443F6DFA7}"/>
              </a:ext>
            </a:extLst>
          </p:cNvPr>
          <p:cNvSpPr>
            <a:spLocks noGrp="1"/>
          </p:cNvSpPr>
          <p:nvPr>
            <p:ph type="sldNum" sz="quarter" idx="4"/>
          </p:nvPr>
        </p:nvSpPr>
        <p:spPr>
          <a:xfrm flipH="1">
            <a:off x="612648" y="6453002"/>
            <a:ext cx="429207" cy="365125"/>
          </a:xfrm>
          <a:prstGeom prst="rect">
            <a:avLst/>
          </a:prstGeom>
        </p:spPr>
        <p:txBody>
          <a:bodyPr rtlCol="1"/>
          <a:lstStyle>
            <a:lvl1pPr algn="r" rtl="1">
              <a:defRPr sz="1200"/>
            </a:lvl1pPr>
          </a:lstStyle>
          <a:p>
            <a:fld id="{CC057153-B650-4DEB-B370-79DDCFDCE934}" type="slidenum">
              <a:rPr lang="en-US" smtClean="0"/>
              <a:pPr/>
              <a:t>‹#›</a:t>
            </a:fld>
            <a:endParaRPr lang="en-US"/>
          </a:p>
        </p:txBody>
      </p:sp>
      <p:sp>
        <p:nvSpPr>
          <p:cNvPr id="8" name="عنصر نائب للمحتوى 7">
            <a:extLst>
              <a:ext uri="{FF2B5EF4-FFF2-40B4-BE49-F238E27FC236}">
                <a16:creationId xmlns:a16="http://schemas.microsoft.com/office/drawing/2014/main" id="{747AED59-1A26-9C13-8482-7857E7DEFE52}"/>
              </a:ext>
            </a:extLst>
          </p:cNvPr>
          <p:cNvSpPr>
            <a:spLocks noGrp="1"/>
          </p:cNvSpPr>
          <p:nvPr>
            <p:ph sz="quarter" idx="14"/>
          </p:nvPr>
        </p:nvSpPr>
        <p:spPr>
          <a:xfrm flipH="1">
            <a:off x="577642" y="2212975"/>
            <a:ext cx="3401568" cy="4095750"/>
          </a:xfrm>
        </p:spPr>
        <p:txBody>
          <a:bodyPr rtlCol="1"/>
          <a:lstStyle>
            <a:lvl1pPr marL="0" indent="0" algn="r" rtl="1">
              <a:buNone/>
              <a:defRPr/>
            </a:lvl1pPr>
            <a:lvl2pPr marL="228600" indent="0" algn="r" rtl="1">
              <a:buNone/>
              <a:defRPr/>
            </a:lvl2pPr>
            <a:lvl3pPr marL="457200" indent="0" algn="r" rtl="1">
              <a:buNone/>
              <a:defRPr/>
            </a:lvl3pPr>
            <a:lvl4pPr marL="685800" indent="0" algn="r" rtl="1">
              <a:buNone/>
              <a:defRPr/>
            </a:lvl4pPr>
            <a:lvl5pPr marL="914400" indent="0" algn="r" rtl="1">
              <a:buNone/>
              <a:defRPr/>
            </a:lvl5pPr>
          </a:lstStyle>
          <a:p>
            <a:pPr lvl="0" rtl="1"/>
            <a:r>
              <a:rPr lang="ar"/>
              <a:t>انقر لتحرير أنماط النص الرئيسي</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p>
        </p:txBody>
      </p:sp>
      <p:sp>
        <p:nvSpPr>
          <p:cNvPr id="2" name="العنوان 1">
            <a:extLst>
              <a:ext uri="{FF2B5EF4-FFF2-40B4-BE49-F238E27FC236}">
                <a16:creationId xmlns:a16="http://schemas.microsoft.com/office/drawing/2014/main" id="{FAF3BB49-A328-F121-7F27-DEB7C3CC2B0F}"/>
              </a:ext>
            </a:extLst>
          </p:cNvPr>
          <p:cNvSpPr>
            <a:spLocks noGrp="1"/>
          </p:cNvSpPr>
          <p:nvPr>
            <p:ph type="title"/>
          </p:nvPr>
        </p:nvSpPr>
        <p:spPr>
          <a:xfrm flipH="1">
            <a:off x="577769" y="583413"/>
            <a:ext cx="3401568" cy="1527048"/>
          </a:xfrm>
        </p:spPr>
        <p:txBody>
          <a:bodyPr rtlCol="1" anchor="b">
            <a:normAutofit/>
          </a:bodyPr>
          <a:lstStyle>
            <a:lvl1pPr algn="r" rtl="1">
              <a:defRPr sz="3200"/>
            </a:lvl1pPr>
          </a:lstStyle>
          <a:p>
            <a:pPr rtl="1"/>
            <a:r>
              <a:rPr lang="ar"/>
              <a:t>انقر لتحرير نمط العنوان الرئيسي</a:t>
            </a:r>
          </a:p>
        </p:txBody>
      </p:sp>
    </p:spTree>
    <p:extLst>
      <p:ext uri="{BB962C8B-B14F-4D97-AF65-F5344CB8AC3E}">
        <p14:creationId xmlns:p14="http://schemas.microsoft.com/office/powerpoint/2010/main" val="76779727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1_صورة المحتوى 10">
    <p:bg>
      <p:bgPr>
        <a:solidFill>
          <a:schemeClr val="accent1"/>
        </a:solidFill>
        <a:effectLst/>
      </p:bgPr>
    </p:bg>
    <p:spTree>
      <p:nvGrpSpPr>
        <p:cNvPr id="1" name=""/>
        <p:cNvGrpSpPr/>
        <p:nvPr/>
      </p:nvGrpSpPr>
      <p:grpSpPr>
        <a:xfrm>
          <a:off x="0" y="0"/>
          <a:ext cx="0" cy="0"/>
          <a:chOff x="0" y="0"/>
          <a:chExt cx="0" cy="0"/>
        </a:xfrm>
      </p:grpSpPr>
      <p:sp>
        <p:nvSpPr>
          <p:cNvPr id="11" name="عنصر نائب للصورة 10">
            <a:extLst>
              <a:ext uri="{FF2B5EF4-FFF2-40B4-BE49-F238E27FC236}">
                <a16:creationId xmlns:a16="http://schemas.microsoft.com/office/drawing/2014/main" id="{7F8EA658-2652-6F81-1B04-D50C60A3F171}"/>
              </a:ext>
            </a:extLst>
          </p:cNvPr>
          <p:cNvSpPr>
            <a:spLocks noGrp="1"/>
          </p:cNvSpPr>
          <p:nvPr>
            <p:ph type="pic" sz="quarter" idx="13"/>
          </p:nvPr>
        </p:nvSpPr>
        <p:spPr>
          <a:xfrm flipH="1">
            <a:off x="1" y="0"/>
            <a:ext cx="7430219" cy="6858000"/>
          </a:xfrm>
          <a:blipFill dpi="0" rotWithShape="1">
            <a:blip r:embed="rId2">
              <a:alphaModFix amt="70000"/>
              <a:extLst>
                <a:ext uri="{28A0092B-C50C-407E-A947-70E740481C1C}">
                  <a14:useLocalDpi xmlns:a14="http://schemas.microsoft.com/office/drawing/2010/main" val="0"/>
                </a:ext>
              </a:extLst>
            </a:blip>
            <a:srcRect/>
            <a:stretch>
              <a:fillRect/>
            </a:stretch>
          </a:blipFill>
        </p:spPr>
        <p:txBody>
          <a:bodyPr vert="horz" lIns="91440" tIns="0" rIns="0" bIns="0" rtlCol="1">
            <a:noAutofit/>
          </a:bodyPr>
          <a:lstStyle>
            <a:lvl1pPr algn="r" rtl="1">
              <a:defRPr lang="en-US" sz="2400" b="0" i="0"/>
            </a:lvl1pPr>
          </a:lstStyle>
          <a:p>
            <a:pPr marL="0" lvl="0" indent="0" rtl="1">
              <a:lnSpc>
                <a:spcPct val="150000"/>
              </a:lnSpc>
              <a:buFontTx/>
              <a:buNone/>
            </a:pPr>
            <a:r>
              <a:rPr lang="ar"/>
              <a:t>انقر فوق الأيقونة لإضافة صورة</a:t>
            </a:r>
          </a:p>
        </p:txBody>
      </p:sp>
      <p:sp>
        <p:nvSpPr>
          <p:cNvPr id="3" name="عنصر نائب للتاريخ 3">
            <a:extLst>
              <a:ext uri="{FF2B5EF4-FFF2-40B4-BE49-F238E27FC236}">
                <a16:creationId xmlns:a16="http://schemas.microsoft.com/office/drawing/2014/main" id="{8910CE7B-5960-7013-636D-49FD41B6BCC0}"/>
              </a:ext>
            </a:extLst>
          </p:cNvPr>
          <p:cNvSpPr>
            <a:spLocks noGrp="1"/>
          </p:cNvSpPr>
          <p:nvPr>
            <p:ph type="dt" sz="half" idx="2"/>
          </p:nvPr>
        </p:nvSpPr>
        <p:spPr>
          <a:xfrm flipH="1">
            <a:off x="8085039" y="6453002"/>
            <a:ext cx="3494314" cy="365125"/>
          </a:xfrm>
          <a:prstGeom prst="rect">
            <a:avLst/>
          </a:prstGeom>
        </p:spPr>
        <p:txBody>
          <a:bodyPr rtlCol="1"/>
          <a:lstStyle>
            <a:lvl1pPr algn="r" rtl="1">
              <a:defRPr sz="1200"/>
            </a:lvl1pPr>
          </a:lstStyle>
          <a:p>
            <a:endParaRPr lang="en-US" dirty="0"/>
          </a:p>
        </p:txBody>
      </p:sp>
      <p:sp>
        <p:nvSpPr>
          <p:cNvPr id="8" name="عنصر نائب للمحتوى 7">
            <a:extLst>
              <a:ext uri="{FF2B5EF4-FFF2-40B4-BE49-F238E27FC236}">
                <a16:creationId xmlns:a16="http://schemas.microsoft.com/office/drawing/2014/main" id="{747AED59-1A26-9C13-8482-7857E7DEFE52}"/>
              </a:ext>
            </a:extLst>
          </p:cNvPr>
          <p:cNvSpPr>
            <a:spLocks noGrp="1"/>
          </p:cNvSpPr>
          <p:nvPr>
            <p:ph sz="quarter" idx="14"/>
          </p:nvPr>
        </p:nvSpPr>
        <p:spPr>
          <a:xfrm flipH="1">
            <a:off x="8177657" y="2212975"/>
            <a:ext cx="3401568" cy="4095750"/>
          </a:xfrm>
        </p:spPr>
        <p:txBody>
          <a:bodyPr rtlCol="1"/>
          <a:lstStyle>
            <a:lvl1pPr marL="0" indent="0" algn="r" rtl="1">
              <a:buNone/>
              <a:defRPr/>
            </a:lvl1pPr>
            <a:lvl2pPr marL="228600" indent="0" algn="r" rtl="1">
              <a:buNone/>
              <a:defRPr/>
            </a:lvl2pPr>
            <a:lvl3pPr marL="457200" indent="0" algn="r" rtl="1">
              <a:buNone/>
              <a:defRPr/>
            </a:lvl3pPr>
            <a:lvl4pPr marL="685800" indent="0" algn="r" rtl="1">
              <a:buNone/>
              <a:defRPr/>
            </a:lvl4pPr>
            <a:lvl5pPr marL="914400" indent="0" algn="r" rtl="1">
              <a:buNone/>
              <a:defRPr/>
            </a:lvl5pPr>
          </a:lstStyle>
          <a:p>
            <a:pPr lvl="0" rtl="1"/>
            <a:r>
              <a:rPr lang="ar"/>
              <a:t>انقر لتحرير أنماط النص الرئيسي</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endParaRPr lang="en-US" dirty="0"/>
          </a:p>
        </p:txBody>
      </p:sp>
      <p:sp>
        <p:nvSpPr>
          <p:cNvPr id="2" name="العنوان 1">
            <a:extLst>
              <a:ext uri="{FF2B5EF4-FFF2-40B4-BE49-F238E27FC236}">
                <a16:creationId xmlns:a16="http://schemas.microsoft.com/office/drawing/2014/main" id="{FAF3BB49-A328-F121-7F27-DEB7C3CC2B0F}"/>
              </a:ext>
            </a:extLst>
          </p:cNvPr>
          <p:cNvSpPr>
            <a:spLocks noGrp="1"/>
          </p:cNvSpPr>
          <p:nvPr>
            <p:ph type="title"/>
          </p:nvPr>
        </p:nvSpPr>
        <p:spPr>
          <a:xfrm flipH="1">
            <a:off x="8177784" y="583413"/>
            <a:ext cx="3401568" cy="1527048"/>
          </a:xfrm>
        </p:spPr>
        <p:txBody>
          <a:bodyPr rtlCol="1" anchor="b">
            <a:normAutofit/>
          </a:bodyPr>
          <a:lstStyle>
            <a:lvl1pPr algn="r" rtl="1">
              <a:defRPr sz="3200"/>
            </a:lvl1pPr>
          </a:lstStyle>
          <a:p>
            <a:pPr rtl="1"/>
            <a:r>
              <a:rPr lang="ar"/>
              <a:t>انقر لتحرير نمط العنوان الرئيسي</a:t>
            </a:r>
            <a:endParaRPr lang="en-US" dirty="0"/>
          </a:p>
        </p:txBody>
      </p:sp>
    </p:spTree>
    <p:extLst>
      <p:ext uri="{BB962C8B-B14F-4D97-AF65-F5344CB8AC3E}">
        <p14:creationId xmlns:p14="http://schemas.microsoft.com/office/powerpoint/2010/main" val="51269028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صورة المحتوى 11">
    <p:bg>
      <p:bgPr>
        <a:solidFill>
          <a:schemeClr val="accent1"/>
        </a:solidFill>
        <a:effectLst/>
      </p:bgPr>
    </p:bg>
    <p:spTree>
      <p:nvGrpSpPr>
        <p:cNvPr id="1" name=""/>
        <p:cNvGrpSpPr/>
        <p:nvPr/>
      </p:nvGrpSpPr>
      <p:grpSpPr>
        <a:xfrm>
          <a:off x="0" y="0"/>
          <a:ext cx="0" cy="0"/>
          <a:chOff x="0" y="0"/>
          <a:chExt cx="0" cy="0"/>
        </a:xfrm>
      </p:grpSpPr>
      <p:sp>
        <p:nvSpPr>
          <p:cNvPr id="11" name="عنصر نائب للصورة 10">
            <a:extLst>
              <a:ext uri="{FF2B5EF4-FFF2-40B4-BE49-F238E27FC236}">
                <a16:creationId xmlns:a16="http://schemas.microsoft.com/office/drawing/2014/main" id="{7F8EA658-2652-6F81-1B04-D50C60A3F171}"/>
              </a:ext>
            </a:extLst>
          </p:cNvPr>
          <p:cNvSpPr>
            <a:spLocks noGrp="1"/>
          </p:cNvSpPr>
          <p:nvPr>
            <p:ph type="pic" sz="quarter" idx="13"/>
          </p:nvPr>
        </p:nvSpPr>
        <p:spPr>
          <a:xfrm flipH="1">
            <a:off x="4410635" y="0"/>
            <a:ext cx="7781365" cy="6858000"/>
          </a:xfrm>
          <a:blipFill dpi="0" rotWithShape="1">
            <a:blip r:embed="rId3">
              <a:alphaModFix amt="70000"/>
              <a:extLst>
                <a:ext uri="{28A0092B-C50C-407E-A947-70E740481C1C}">
                  <a14:useLocalDpi xmlns:a14="http://schemas.microsoft.com/office/drawing/2010/main" val="0"/>
                </a:ext>
              </a:extLst>
            </a:blip>
            <a:srcRect/>
            <a:stretch>
              <a:fillRect/>
            </a:stretch>
          </a:blipFill>
        </p:spPr>
        <p:txBody>
          <a:bodyPr vert="horz" lIns="91440" tIns="0" rIns="0" bIns="0" rtlCol="1">
            <a:noAutofit/>
          </a:bodyPr>
          <a:lstStyle>
            <a:lvl1pPr algn="r" rtl="1">
              <a:defRPr lang="en-US" sz="2400" b="0" i="0"/>
            </a:lvl1pPr>
          </a:lstStyle>
          <a:p>
            <a:pPr marL="0" lvl="0" indent="0" rtl="1">
              <a:lnSpc>
                <a:spcPct val="150000"/>
              </a:lnSpc>
              <a:buFontTx/>
              <a:buNone/>
            </a:pPr>
            <a:r>
              <a:rPr lang="ar"/>
              <a:t>انقر فوق الأيقونة لإضافة صورة</a:t>
            </a:r>
          </a:p>
        </p:txBody>
      </p:sp>
      <p:sp>
        <p:nvSpPr>
          <p:cNvPr id="13" name="عنصر نائب للتاريخ 3">
            <a:extLst>
              <a:ext uri="{FF2B5EF4-FFF2-40B4-BE49-F238E27FC236}">
                <a16:creationId xmlns:a16="http://schemas.microsoft.com/office/drawing/2014/main" id="{6D3F58D5-5D81-8C1B-BE88-B4F861BB45C4}"/>
              </a:ext>
            </a:extLst>
          </p:cNvPr>
          <p:cNvSpPr>
            <a:spLocks noGrp="1"/>
          </p:cNvSpPr>
          <p:nvPr>
            <p:ph type="dt" sz="half" idx="2"/>
          </p:nvPr>
        </p:nvSpPr>
        <p:spPr>
          <a:xfrm flipH="1">
            <a:off x="8085039" y="6453002"/>
            <a:ext cx="3494314" cy="365125"/>
          </a:xfrm>
          <a:prstGeom prst="rect">
            <a:avLst/>
          </a:prstGeom>
        </p:spPr>
        <p:txBody>
          <a:bodyPr rtlCol="1"/>
          <a:lstStyle>
            <a:lvl1pPr algn="r" rtl="1">
              <a:defRPr sz="1200"/>
            </a:lvl1pPr>
          </a:lstStyle>
          <a:p>
            <a:endParaRPr lang="en-US"/>
          </a:p>
        </p:txBody>
      </p:sp>
      <p:sp>
        <p:nvSpPr>
          <p:cNvPr id="14" name="عنصر نائب للتذييل 4">
            <a:extLst>
              <a:ext uri="{FF2B5EF4-FFF2-40B4-BE49-F238E27FC236}">
                <a16:creationId xmlns:a16="http://schemas.microsoft.com/office/drawing/2014/main" id="{F270A83D-C14F-A6B8-ABDC-290FF3106379}"/>
              </a:ext>
            </a:extLst>
          </p:cNvPr>
          <p:cNvSpPr>
            <a:spLocks noGrp="1"/>
          </p:cNvSpPr>
          <p:nvPr>
            <p:ph type="ftr" sz="quarter" idx="3"/>
          </p:nvPr>
        </p:nvSpPr>
        <p:spPr>
          <a:xfrm flipH="1">
            <a:off x="992091" y="6453002"/>
            <a:ext cx="2805405" cy="365125"/>
          </a:xfrm>
          <a:prstGeom prst="rect">
            <a:avLst/>
          </a:prstGeom>
        </p:spPr>
        <p:txBody>
          <a:bodyPr rtlCol="1"/>
          <a:lstStyle>
            <a:lvl1pPr algn="r" rtl="1">
              <a:defRPr sz="1200"/>
            </a:lvl1pPr>
          </a:lstStyle>
          <a:p>
            <a:endParaRPr lang="en-US"/>
          </a:p>
        </p:txBody>
      </p:sp>
      <p:sp>
        <p:nvSpPr>
          <p:cNvPr id="15" name="عنصر نائب لرقم الشريحة 5">
            <a:extLst>
              <a:ext uri="{FF2B5EF4-FFF2-40B4-BE49-F238E27FC236}">
                <a16:creationId xmlns:a16="http://schemas.microsoft.com/office/drawing/2014/main" id="{C1085BD5-4C00-5A81-A60D-479D24293537}"/>
              </a:ext>
            </a:extLst>
          </p:cNvPr>
          <p:cNvSpPr>
            <a:spLocks noGrp="1"/>
          </p:cNvSpPr>
          <p:nvPr>
            <p:ph type="sldNum" sz="quarter" idx="4"/>
          </p:nvPr>
        </p:nvSpPr>
        <p:spPr>
          <a:xfrm flipH="1">
            <a:off x="612648" y="6453002"/>
            <a:ext cx="429207" cy="365125"/>
          </a:xfrm>
          <a:prstGeom prst="rect">
            <a:avLst/>
          </a:prstGeom>
        </p:spPr>
        <p:txBody>
          <a:bodyPr rtlCol="1"/>
          <a:lstStyle>
            <a:lvl1pPr algn="r" rtl="1">
              <a:defRPr sz="1200"/>
            </a:lvl1pPr>
          </a:lstStyle>
          <a:p>
            <a:fld id="{CC057153-B650-4DEB-B370-79DDCFDCE934}" type="slidenum">
              <a:rPr lang="en-US" smtClean="0"/>
              <a:pPr/>
              <a:t>‹#›</a:t>
            </a:fld>
            <a:endParaRPr lang="en-US"/>
          </a:p>
        </p:txBody>
      </p:sp>
      <p:sp>
        <p:nvSpPr>
          <p:cNvPr id="8" name="عنصر نائب للمحتوى 7">
            <a:extLst>
              <a:ext uri="{FF2B5EF4-FFF2-40B4-BE49-F238E27FC236}">
                <a16:creationId xmlns:a16="http://schemas.microsoft.com/office/drawing/2014/main" id="{6E0D00CE-C191-6DE5-9D82-7EFB59BC3739}"/>
              </a:ext>
            </a:extLst>
          </p:cNvPr>
          <p:cNvSpPr>
            <a:spLocks noGrp="1"/>
          </p:cNvSpPr>
          <p:nvPr>
            <p:ph sz="quarter" idx="14"/>
          </p:nvPr>
        </p:nvSpPr>
        <p:spPr>
          <a:xfrm flipH="1">
            <a:off x="574352" y="3099816"/>
            <a:ext cx="3273552" cy="2953512"/>
          </a:xfrm>
        </p:spPr>
        <p:txBody>
          <a:bodyPr rtlCol="1">
            <a:normAutofit/>
          </a:bodyPr>
          <a:lstStyle>
            <a:lvl1pPr marL="0" indent="0" algn="r" rtl="1">
              <a:buNone/>
              <a:defRPr sz="1600"/>
            </a:lvl1pPr>
            <a:lvl2pPr marL="228600" indent="0" algn="r" rtl="1">
              <a:buNone/>
              <a:defRPr sz="1400"/>
            </a:lvl2pPr>
            <a:lvl3pPr marL="457200" indent="0" algn="r" rtl="1">
              <a:buNone/>
              <a:defRPr sz="1200"/>
            </a:lvl3pPr>
            <a:lvl4pPr marL="685800" indent="0" algn="r" rtl="1">
              <a:buNone/>
              <a:defRPr sz="1100"/>
            </a:lvl4pPr>
            <a:lvl5pPr marL="914400" indent="0" algn="r" rtl="1">
              <a:buNone/>
              <a:defRPr sz="1050"/>
            </a:lvl5pPr>
          </a:lstStyle>
          <a:p>
            <a:pPr lvl="0" rtl="1"/>
            <a:r>
              <a:rPr lang="ar"/>
              <a:t>انقر لتحرير أنماط النص الرئيسي</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endParaRPr lang="en-US" dirty="0"/>
          </a:p>
        </p:txBody>
      </p:sp>
      <p:sp>
        <p:nvSpPr>
          <p:cNvPr id="2" name="العنوان 1">
            <a:extLst>
              <a:ext uri="{FF2B5EF4-FFF2-40B4-BE49-F238E27FC236}">
                <a16:creationId xmlns:a16="http://schemas.microsoft.com/office/drawing/2014/main" id="{FAF3BB49-A328-F121-7F27-DEB7C3CC2B0F}"/>
              </a:ext>
            </a:extLst>
          </p:cNvPr>
          <p:cNvSpPr>
            <a:spLocks noGrp="1"/>
          </p:cNvSpPr>
          <p:nvPr>
            <p:ph type="title"/>
          </p:nvPr>
        </p:nvSpPr>
        <p:spPr>
          <a:xfrm flipH="1">
            <a:off x="575346" y="1078992"/>
            <a:ext cx="3273552" cy="1942773"/>
          </a:xfrm>
        </p:spPr>
        <p:txBody>
          <a:bodyPr rtlCol="1" anchor="b"/>
          <a:lstStyle>
            <a:lvl1pPr rtl="1">
              <a:defRPr/>
            </a:lvl1pPr>
          </a:lstStyle>
          <a:p>
            <a:pPr rtl="1"/>
            <a:r>
              <a:rPr lang="ar"/>
              <a:t>انقر لتحرير نمط العنوان الرئيسي</a:t>
            </a:r>
          </a:p>
        </p:txBody>
      </p:sp>
    </p:spTree>
    <p:extLst>
      <p:ext uri="{BB962C8B-B14F-4D97-AF65-F5344CB8AC3E}">
        <p14:creationId xmlns:p14="http://schemas.microsoft.com/office/powerpoint/2010/main" val="1708183052"/>
      </p:ext>
    </p:extLst>
  </p:cSld>
  <p:clrMapOvr>
    <a:overrideClrMapping bg1="lt1" tx1="dk1" bg2="lt2" tx2="dk2" accent1="accent1" accent2="accent2" accent3="accent3" accent4="accent4" accent5="accent5" accent6="accent6" hlink="hlink" folHlink="folHlink"/>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صورة المحتوى 12">
    <p:bg>
      <p:bgPr>
        <a:solidFill>
          <a:schemeClr val="accent2"/>
        </a:solidFill>
        <a:effectLst/>
      </p:bgPr>
    </p:bg>
    <p:spTree>
      <p:nvGrpSpPr>
        <p:cNvPr id="1" name=""/>
        <p:cNvGrpSpPr/>
        <p:nvPr/>
      </p:nvGrpSpPr>
      <p:grpSpPr>
        <a:xfrm>
          <a:off x="0" y="0"/>
          <a:ext cx="0" cy="0"/>
          <a:chOff x="0" y="0"/>
          <a:chExt cx="0" cy="0"/>
        </a:xfrm>
      </p:grpSpPr>
      <p:sp>
        <p:nvSpPr>
          <p:cNvPr id="11" name="عنصر نائب للصورة 10">
            <a:extLst>
              <a:ext uri="{FF2B5EF4-FFF2-40B4-BE49-F238E27FC236}">
                <a16:creationId xmlns:a16="http://schemas.microsoft.com/office/drawing/2014/main" id="{7F8EA658-2652-6F81-1B04-D50C60A3F171}"/>
              </a:ext>
            </a:extLst>
          </p:cNvPr>
          <p:cNvSpPr>
            <a:spLocks noGrp="1"/>
          </p:cNvSpPr>
          <p:nvPr>
            <p:ph type="pic" sz="quarter" idx="13"/>
          </p:nvPr>
        </p:nvSpPr>
        <p:spPr>
          <a:xfrm flipH="1">
            <a:off x="1" y="0"/>
            <a:ext cx="12192000" cy="4635132"/>
          </a:xfrm>
          <a:blipFill dpi="0" rotWithShape="1">
            <a:blip r:embed="rId2">
              <a:alphaModFix amt="70000"/>
            </a:blip>
            <a:srcRect/>
            <a:stretch>
              <a:fillRect/>
            </a:stretch>
          </a:blipFill>
        </p:spPr>
        <p:txBody>
          <a:bodyPr vert="horz" lIns="91440" tIns="0" rIns="0" bIns="0" rtlCol="1">
            <a:noAutofit/>
          </a:bodyPr>
          <a:lstStyle>
            <a:lvl1pPr algn="r" rtl="1">
              <a:defRPr lang="en-US" sz="2400" b="0" i="0"/>
            </a:lvl1pPr>
          </a:lstStyle>
          <a:p>
            <a:pPr marL="0" lvl="0" indent="0" rtl="1">
              <a:lnSpc>
                <a:spcPct val="150000"/>
              </a:lnSpc>
              <a:buFontTx/>
              <a:buNone/>
            </a:pPr>
            <a:r>
              <a:rPr lang="ar"/>
              <a:t>انقر فوق الأيقونة لإضافة صورة</a:t>
            </a:r>
          </a:p>
        </p:txBody>
      </p:sp>
      <p:sp>
        <p:nvSpPr>
          <p:cNvPr id="15" name="عنصر نائب للتاريخ 3">
            <a:extLst>
              <a:ext uri="{FF2B5EF4-FFF2-40B4-BE49-F238E27FC236}">
                <a16:creationId xmlns:a16="http://schemas.microsoft.com/office/drawing/2014/main" id="{37255060-3706-ED3E-72EE-B06981BCE051}"/>
              </a:ext>
            </a:extLst>
          </p:cNvPr>
          <p:cNvSpPr>
            <a:spLocks noGrp="1"/>
          </p:cNvSpPr>
          <p:nvPr>
            <p:ph type="dt" sz="half" idx="2"/>
          </p:nvPr>
        </p:nvSpPr>
        <p:spPr>
          <a:xfrm flipH="1">
            <a:off x="8085039" y="6453002"/>
            <a:ext cx="3494314" cy="365125"/>
          </a:xfrm>
          <a:prstGeom prst="rect">
            <a:avLst/>
          </a:prstGeom>
        </p:spPr>
        <p:txBody>
          <a:bodyPr rtlCol="1"/>
          <a:lstStyle>
            <a:lvl1pPr algn="r" rtl="1">
              <a:defRPr sz="1200"/>
            </a:lvl1pPr>
          </a:lstStyle>
          <a:p>
            <a:endParaRPr lang="en-US"/>
          </a:p>
        </p:txBody>
      </p:sp>
      <p:sp>
        <p:nvSpPr>
          <p:cNvPr id="16" name="عنصر نائب للتذييل 4">
            <a:extLst>
              <a:ext uri="{FF2B5EF4-FFF2-40B4-BE49-F238E27FC236}">
                <a16:creationId xmlns:a16="http://schemas.microsoft.com/office/drawing/2014/main" id="{67916FD5-B769-56C8-85F9-70492D991EA3}"/>
              </a:ext>
            </a:extLst>
          </p:cNvPr>
          <p:cNvSpPr>
            <a:spLocks noGrp="1"/>
          </p:cNvSpPr>
          <p:nvPr>
            <p:ph type="ftr" sz="quarter" idx="3"/>
          </p:nvPr>
        </p:nvSpPr>
        <p:spPr>
          <a:xfrm flipH="1">
            <a:off x="992091" y="6453002"/>
            <a:ext cx="2805405" cy="365125"/>
          </a:xfrm>
          <a:prstGeom prst="rect">
            <a:avLst/>
          </a:prstGeom>
        </p:spPr>
        <p:txBody>
          <a:bodyPr rtlCol="1"/>
          <a:lstStyle>
            <a:lvl1pPr algn="r" rtl="1">
              <a:defRPr sz="1200"/>
            </a:lvl1pPr>
          </a:lstStyle>
          <a:p>
            <a:endParaRPr lang="en-US"/>
          </a:p>
        </p:txBody>
      </p:sp>
      <p:sp>
        <p:nvSpPr>
          <p:cNvPr id="17" name="عنصر نائب لرقم الشريحة 5">
            <a:extLst>
              <a:ext uri="{FF2B5EF4-FFF2-40B4-BE49-F238E27FC236}">
                <a16:creationId xmlns:a16="http://schemas.microsoft.com/office/drawing/2014/main" id="{ABC4D466-0BDE-5029-DAAE-AAE34A608004}"/>
              </a:ext>
            </a:extLst>
          </p:cNvPr>
          <p:cNvSpPr>
            <a:spLocks noGrp="1"/>
          </p:cNvSpPr>
          <p:nvPr>
            <p:ph type="sldNum" sz="quarter" idx="4"/>
          </p:nvPr>
        </p:nvSpPr>
        <p:spPr>
          <a:xfrm flipH="1">
            <a:off x="612648" y="6453002"/>
            <a:ext cx="429207" cy="365125"/>
          </a:xfrm>
          <a:prstGeom prst="rect">
            <a:avLst/>
          </a:prstGeom>
        </p:spPr>
        <p:txBody>
          <a:bodyPr rtlCol="1"/>
          <a:lstStyle>
            <a:lvl1pPr algn="r" rtl="1">
              <a:defRPr sz="1200"/>
            </a:lvl1pPr>
          </a:lstStyle>
          <a:p>
            <a:fld id="{CC057153-B650-4DEB-B370-79DDCFDCE934}" type="slidenum">
              <a:rPr lang="en-US" smtClean="0"/>
              <a:pPr/>
              <a:t>‹#›</a:t>
            </a:fld>
            <a:endParaRPr lang="en-US"/>
          </a:p>
        </p:txBody>
      </p:sp>
      <p:sp>
        <p:nvSpPr>
          <p:cNvPr id="8" name="عنصر نائب للمحتوى 7">
            <a:extLst>
              <a:ext uri="{FF2B5EF4-FFF2-40B4-BE49-F238E27FC236}">
                <a16:creationId xmlns:a16="http://schemas.microsoft.com/office/drawing/2014/main" id="{C3D15418-1E32-0501-0E66-54FC2DD08E39}"/>
              </a:ext>
            </a:extLst>
          </p:cNvPr>
          <p:cNvSpPr>
            <a:spLocks noGrp="1"/>
          </p:cNvSpPr>
          <p:nvPr>
            <p:ph sz="quarter" idx="14"/>
          </p:nvPr>
        </p:nvSpPr>
        <p:spPr>
          <a:xfrm flipH="1">
            <a:off x="441960" y="5012267"/>
            <a:ext cx="6400800" cy="1390330"/>
          </a:xfrm>
        </p:spPr>
        <p:txBody>
          <a:bodyPr vert="horz" lIns="91440" tIns="45720" rIns="91440" bIns="45720" rtlCol="1">
            <a:normAutofit/>
          </a:bodyPr>
          <a:lstStyle>
            <a:lvl1pPr algn="r" rtl="1">
              <a:defRPr lang="en-US" sz="1600"/>
            </a:lvl1pPr>
            <a:lvl2pPr algn="r" rtl="1">
              <a:defRPr lang="en-US" sz="1400"/>
            </a:lvl2pPr>
            <a:lvl3pPr algn="r" rtl="1">
              <a:defRPr lang="en-US" sz="1200"/>
            </a:lvl3pPr>
            <a:lvl4pPr algn="r" rtl="1">
              <a:defRPr lang="en-US" sz="1100"/>
            </a:lvl4pPr>
            <a:lvl5pPr algn="r" rtl="1">
              <a:defRPr lang="en-US" sz="1050"/>
            </a:lvl5pPr>
          </a:lstStyle>
          <a:p>
            <a:pPr marL="0" lvl="0" indent="0" rtl="1">
              <a:buNone/>
            </a:pPr>
            <a:r>
              <a:rPr lang="ar"/>
              <a:t>انقر لتحرير أنماط النص الرئيسي</a:t>
            </a:r>
          </a:p>
          <a:p>
            <a:pPr marL="0" lvl="1" indent="0" rtl="1">
              <a:buNone/>
            </a:pPr>
            <a:r>
              <a:rPr lang="ar"/>
              <a:t>المستوى الثاني</a:t>
            </a:r>
          </a:p>
          <a:p>
            <a:pPr marL="0" lvl="2" indent="0" rtl="1">
              <a:buNone/>
            </a:pPr>
            <a:r>
              <a:rPr lang="ar"/>
              <a:t>المستوى الثالث</a:t>
            </a:r>
          </a:p>
          <a:p>
            <a:pPr marL="0" lvl="3" indent="0" rtl="1">
              <a:buNone/>
            </a:pPr>
            <a:r>
              <a:rPr lang="ar"/>
              <a:t>المستوى الرابع</a:t>
            </a:r>
          </a:p>
          <a:p>
            <a:pPr marL="0" lvl="4" indent="0" rtl="1">
              <a:buNone/>
            </a:pPr>
            <a:r>
              <a:rPr lang="ar"/>
              <a:t>المستوى الخامس</a:t>
            </a:r>
          </a:p>
        </p:txBody>
      </p:sp>
      <p:sp>
        <p:nvSpPr>
          <p:cNvPr id="2" name="العنوان 1">
            <a:extLst>
              <a:ext uri="{FF2B5EF4-FFF2-40B4-BE49-F238E27FC236}">
                <a16:creationId xmlns:a16="http://schemas.microsoft.com/office/drawing/2014/main" id="{FAF3BB49-A328-F121-7F27-DEB7C3CC2B0F}"/>
              </a:ext>
            </a:extLst>
          </p:cNvPr>
          <p:cNvSpPr>
            <a:spLocks noGrp="1"/>
          </p:cNvSpPr>
          <p:nvPr>
            <p:ph type="title"/>
          </p:nvPr>
        </p:nvSpPr>
        <p:spPr>
          <a:xfrm flipH="1">
            <a:off x="8130371" y="5012268"/>
            <a:ext cx="3739896" cy="1390330"/>
          </a:xfrm>
        </p:spPr>
        <p:txBody>
          <a:bodyPr rtlCol="1" anchor="t">
            <a:normAutofit/>
          </a:bodyPr>
          <a:lstStyle>
            <a:lvl1pPr algn="r" rtl="1">
              <a:defRPr sz="3200"/>
            </a:lvl1pPr>
          </a:lstStyle>
          <a:p>
            <a:pPr rtl="1"/>
            <a:r>
              <a:rPr lang="ar"/>
              <a:t>انقر لتحرير نمط العنوان الرئيسي</a:t>
            </a:r>
          </a:p>
        </p:txBody>
      </p:sp>
    </p:spTree>
    <p:extLst>
      <p:ext uri="{BB962C8B-B14F-4D97-AF65-F5344CB8AC3E}">
        <p14:creationId xmlns:p14="http://schemas.microsoft.com/office/powerpoint/2010/main" val="6469060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صورة المحتوى 13">
    <p:bg>
      <p:bgPr>
        <a:solidFill>
          <a:schemeClr val="accent1"/>
        </a:solidFill>
        <a:effectLst/>
      </p:bgPr>
    </p:bg>
    <p:spTree>
      <p:nvGrpSpPr>
        <p:cNvPr id="1" name=""/>
        <p:cNvGrpSpPr/>
        <p:nvPr/>
      </p:nvGrpSpPr>
      <p:grpSpPr>
        <a:xfrm>
          <a:off x="0" y="0"/>
          <a:ext cx="0" cy="0"/>
          <a:chOff x="0" y="0"/>
          <a:chExt cx="0" cy="0"/>
        </a:xfrm>
      </p:grpSpPr>
      <p:sp>
        <p:nvSpPr>
          <p:cNvPr id="11" name="عنصر نائب للصورة 10">
            <a:extLst>
              <a:ext uri="{FF2B5EF4-FFF2-40B4-BE49-F238E27FC236}">
                <a16:creationId xmlns:a16="http://schemas.microsoft.com/office/drawing/2014/main" id="{7F8EA658-2652-6F81-1B04-D50C60A3F171}"/>
              </a:ext>
            </a:extLst>
          </p:cNvPr>
          <p:cNvSpPr>
            <a:spLocks noGrp="1"/>
          </p:cNvSpPr>
          <p:nvPr>
            <p:ph type="pic" sz="quarter" idx="13"/>
          </p:nvPr>
        </p:nvSpPr>
        <p:spPr>
          <a:xfrm flipH="1">
            <a:off x="1" y="0"/>
            <a:ext cx="12192000" cy="3778270"/>
          </a:xfrm>
          <a:blipFill dpi="0" rotWithShape="1">
            <a:blip r:embed="rId2">
              <a:alphaModFix amt="70000"/>
            </a:blip>
            <a:srcRect/>
            <a:stretch>
              <a:fillRect/>
            </a:stretch>
          </a:blipFill>
        </p:spPr>
        <p:txBody>
          <a:bodyPr vert="horz" lIns="91440" tIns="0" rIns="0" bIns="0" rtlCol="1">
            <a:noAutofit/>
          </a:bodyPr>
          <a:lstStyle>
            <a:lvl1pPr algn="r" rtl="1">
              <a:defRPr lang="en-US" sz="2400" b="0" i="0"/>
            </a:lvl1pPr>
          </a:lstStyle>
          <a:p>
            <a:pPr marL="0" lvl="0" indent="0" rtl="1">
              <a:lnSpc>
                <a:spcPct val="150000"/>
              </a:lnSpc>
              <a:buFontTx/>
              <a:buNone/>
            </a:pPr>
            <a:r>
              <a:rPr lang="ar"/>
              <a:t>انقر فوق الأيقونة لإضافة صورة</a:t>
            </a:r>
          </a:p>
        </p:txBody>
      </p:sp>
      <p:sp>
        <p:nvSpPr>
          <p:cNvPr id="13" name="عنصر نائب للتاريخ 3">
            <a:extLst>
              <a:ext uri="{FF2B5EF4-FFF2-40B4-BE49-F238E27FC236}">
                <a16:creationId xmlns:a16="http://schemas.microsoft.com/office/drawing/2014/main" id="{55D98176-F4DE-C922-8F4C-3023B1F42482}"/>
              </a:ext>
            </a:extLst>
          </p:cNvPr>
          <p:cNvSpPr>
            <a:spLocks noGrp="1"/>
          </p:cNvSpPr>
          <p:nvPr>
            <p:ph type="dt" sz="half" idx="2"/>
          </p:nvPr>
        </p:nvSpPr>
        <p:spPr>
          <a:xfrm flipH="1">
            <a:off x="8085039" y="6453002"/>
            <a:ext cx="3494314" cy="365125"/>
          </a:xfrm>
          <a:prstGeom prst="rect">
            <a:avLst/>
          </a:prstGeom>
        </p:spPr>
        <p:txBody>
          <a:bodyPr rtlCol="1"/>
          <a:lstStyle>
            <a:lvl1pPr algn="r" rtl="1">
              <a:defRPr sz="1200"/>
            </a:lvl1pPr>
          </a:lstStyle>
          <a:p>
            <a:endParaRPr lang="en-US"/>
          </a:p>
        </p:txBody>
      </p:sp>
      <p:sp>
        <p:nvSpPr>
          <p:cNvPr id="14" name="عنصر نائب للتذييل 4">
            <a:extLst>
              <a:ext uri="{FF2B5EF4-FFF2-40B4-BE49-F238E27FC236}">
                <a16:creationId xmlns:a16="http://schemas.microsoft.com/office/drawing/2014/main" id="{82ABBC49-F3BA-C751-16CD-1C457A98CF1A}"/>
              </a:ext>
            </a:extLst>
          </p:cNvPr>
          <p:cNvSpPr>
            <a:spLocks noGrp="1"/>
          </p:cNvSpPr>
          <p:nvPr>
            <p:ph type="ftr" sz="quarter" idx="3"/>
          </p:nvPr>
        </p:nvSpPr>
        <p:spPr>
          <a:xfrm flipH="1">
            <a:off x="992091" y="6453002"/>
            <a:ext cx="2805405" cy="365125"/>
          </a:xfrm>
          <a:prstGeom prst="rect">
            <a:avLst/>
          </a:prstGeom>
        </p:spPr>
        <p:txBody>
          <a:bodyPr rtlCol="1"/>
          <a:lstStyle>
            <a:lvl1pPr algn="r" rtl="1">
              <a:defRPr sz="1200"/>
            </a:lvl1pPr>
          </a:lstStyle>
          <a:p>
            <a:endParaRPr lang="en-US"/>
          </a:p>
        </p:txBody>
      </p:sp>
      <p:sp>
        <p:nvSpPr>
          <p:cNvPr id="15" name="عنصر نائب لرقم الشريحة 5">
            <a:extLst>
              <a:ext uri="{FF2B5EF4-FFF2-40B4-BE49-F238E27FC236}">
                <a16:creationId xmlns:a16="http://schemas.microsoft.com/office/drawing/2014/main" id="{DFB1C52A-EABA-4BA6-CA0C-982E23D0889B}"/>
              </a:ext>
            </a:extLst>
          </p:cNvPr>
          <p:cNvSpPr>
            <a:spLocks noGrp="1"/>
          </p:cNvSpPr>
          <p:nvPr>
            <p:ph type="sldNum" sz="quarter" idx="4"/>
          </p:nvPr>
        </p:nvSpPr>
        <p:spPr>
          <a:xfrm flipH="1">
            <a:off x="612648" y="6453002"/>
            <a:ext cx="429207" cy="365125"/>
          </a:xfrm>
          <a:prstGeom prst="rect">
            <a:avLst/>
          </a:prstGeom>
        </p:spPr>
        <p:txBody>
          <a:bodyPr rtlCol="1"/>
          <a:lstStyle>
            <a:lvl1pPr algn="r" rtl="1">
              <a:defRPr sz="1200"/>
            </a:lvl1pPr>
          </a:lstStyle>
          <a:p>
            <a:fld id="{CC057153-B650-4DEB-B370-79DDCFDCE934}" type="slidenum">
              <a:rPr lang="en-US" smtClean="0"/>
              <a:pPr/>
              <a:t>‹#›</a:t>
            </a:fld>
            <a:endParaRPr lang="en-US"/>
          </a:p>
        </p:txBody>
      </p:sp>
      <p:sp>
        <p:nvSpPr>
          <p:cNvPr id="8" name="عنصر نائب للمحتوى 7">
            <a:extLst>
              <a:ext uri="{FF2B5EF4-FFF2-40B4-BE49-F238E27FC236}">
                <a16:creationId xmlns:a16="http://schemas.microsoft.com/office/drawing/2014/main" id="{C3D15418-1E32-0501-0E66-54FC2DD08E39}"/>
              </a:ext>
            </a:extLst>
          </p:cNvPr>
          <p:cNvSpPr>
            <a:spLocks noGrp="1"/>
          </p:cNvSpPr>
          <p:nvPr>
            <p:ph sz="quarter" idx="14"/>
          </p:nvPr>
        </p:nvSpPr>
        <p:spPr>
          <a:xfrm flipH="1">
            <a:off x="463732" y="4162318"/>
            <a:ext cx="7772400" cy="2240280"/>
          </a:xfrm>
        </p:spPr>
        <p:txBody>
          <a:bodyPr rtlCol="1">
            <a:noAutofit/>
          </a:bodyPr>
          <a:lstStyle>
            <a:lvl1pPr marL="285750" indent="-285750" algn="r" rtl="1">
              <a:buFont typeface="Arial" panose="020B0604020202020204" pitchFamily="34" charset="0"/>
              <a:buChar char="•"/>
              <a:defRPr sz="1800"/>
            </a:lvl1pPr>
            <a:lvl2pPr marL="514350" indent="-285750" algn="r" rtl="1">
              <a:buFont typeface="Arial" panose="020B0604020202020204" pitchFamily="34" charset="0"/>
              <a:buChar char="•"/>
              <a:defRPr sz="1600"/>
            </a:lvl2pPr>
            <a:lvl3pPr marL="742950" indent="-285750" algn="r" rtl="1">
              <a:buFont typeface="Arial" panose="020B0604020202020204" pitchFamily="34" charset="0"/>
              <a:buChar char="•"/>
              <a:defRPr sz="1400"/>
            </a:lvl3pPr>
            <a:lvl4pPr marL="857250" indent="-171450" algn="r" rtl="1">
              <a:buFont typeface="Arial" panose="020B0604020202020204" pitchFamily="34" charset="0"/>
              <a:buChar char="•"/>
              <a:defRPr sz="1200"/>
            </a:lvl4pPr>
            <a:lvl5pPr marL="1085850" indent="-171450" algn="r" rtl="1">
              <a:buFont typeface="Arial" panose="020B0604020202020204" pitchFamily="34" charset="0"/>
              <a:buChar char="•"/>
              <a:defRPr sz="1100"/>
            </a:lvl5pPr>
          </a:lstStyle>
          <a:p>
            <a:pPr lvl="0" rtl="1"/>
            <a:r>
              <a:rPr lang="ar"/>
              <a:t>انقر لتحرير أنماط النص الرئيسي</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p>
        </p:txBody>
      </p:sp>
      <p:sp>
        <p:nvSpPr>
          <p:cNvPr id="2" name="العنوان 1">
            <a:extLst>
              <a:ext uri="{FF2B5EF4-FFF2-40B4-BE49-F238E27FC236}">
                <a16:creationId xmlns:a16="http://schemas.microsoft.com/office/drawing/2014/main" id="{FAF3BB49-A328-F121-7F27-DEB7C3CC2B0F}"/>
              </a:ext>
            </a:extLst>
          </p:cNvPr>
          <p:cNvSpPr>
            <a:spLocks noGrp="1"/>
          </p:cNvSpPr>
          <p:nvPr>
            <p:ph type="title"/>
          </p:nvPr>
        </p:nvSpPr>
        <p:spPr>
          <a:xfrm flipH="1">
            <a:off x="8916649" y="4162318"/>
            <a:ext cx="2953618" cy="1892808"/>
          </a:xfrm>
        </p:spPr>
        <p:txBody>
          <a:bodyPr rtlCol="1" anchor="t">
            <a:normAutofit/>
          </a:bodyPr>
          <a:lstStyle>
            <a:lvl1pPr algn="r" rtl="1">
              <a:defRPr sz="3200"/>
            </a:lvl1pPr>
          </a:lstStyle>
          <a:p>
            <a:pPr rtl="1"/>
            <a:r>
              <a:rPr lang="ar"/>
              <a:t>انقر لتحرير نمط العنوان الرئيسي</a:t>
            </a:r>
          </a:p>
        </p:txBody>
      </p:sp>
    </p:spTree>
    <p:extLst>
      <p:ext uri="{BB962C8B-B14F-4D97-AF65-F5344CB8AC3E}">
        <p14:creationId xmlns:p14="http://schemas.microsoft.com/office/powerpoint/2010/main" val="316179484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صورة المحتوى 14">
    <p:bg>
      <p:bgPr>
        <a:solidFill>
          <a:schemeClr val="accent2"/>
        </a:solidFill>
        <a:effectLst/>
      </p:bgPr>
    </p:bg>
    <p:spTree>
      <p:nvGrpSpPr>
        <p:cNvPr id="1" name=""/>
        <p:cNvGrpSpPr/>
        <p:nvPr/>
      </p:nvGrpSpPr>
      <p:grpSpPr>
        <a:xfrm>
          <a:off x="0" y="0"/>
          <a:ext cx="0" cy="0"/>
          <a:chOff x="0" y="0"/>
          <a:chExt cx="0" cy="0"/>
        </a:xfrm>
      </p:grpSpPr>
      <p:sp>
        <p:nvSpPr>
          <p:cNvPr id="11" name="عنصر نائب للصورة 10">
            <a:extLst>
              <a:ext uri="{FF2B5EF4-FFF2-40B4-BE49-F238E27FC236}">
                <a16:creationId xmlns:a16="http://schemas.microsoft.com/office/drawing/2014/main" id="{7F8EA658-2652-6F81-1B04-D50C60A3F171}"/>
              </a:ext>
            </a:extLst>
          </p:cNvPr>
          <p:cNvSpPr>
            <a:spLocks noGrp="1"/>
          </p:cNvSpPr>
          <p:nvPr>
            <p:ph type="pic" sz="quarter" idx="13"/>
          </p:nvPr>
        </p:nvSpPr>
        <p:spPr>
          <a:xfrm flipH="1">
            <a:off x="1" y="3079730"/>
            <a:ext cx="12192000" cy="3778270"/>
          </a:xfrm>
          <a:blipFill dpi="0" rotWithShape="1">
            <a:blip r:embed="rId2">
              <a:alphaModFix amt="70000"/>
            </a:blip>
            <a:srcRect/>
            <a:stretch>
              <a:fillRect/>
            </a:stretch>
          </a:blipFill>
        </p:spPr>
        <p:txBody>
          <a:bodyPr vert="horz" lIns="91440" tIns="0" rIns="0" bIns="0" rtlCol="1">
            <a:noAutofit/>
          </a:bodyPr>
          <a:lstStyle>
            <a:lvl1pPr algn="r" rtl="1">
              <a:defRPr lang="en-US" sz="2400" b="0" i="0"/>
            </a:lvl1pPr>
          </a:lstStyle>
          <a:p>
            <a:pPr marL="0" lvl="0" indent="0" rtl="1">
              <a:lnSpc>
                <a:spcPct val="150000"/>
              </a:lnSpc>
              <a:buFontTx/>
              <a:buNone/>
            </a:pPr>
            <a:r>
              <a:rPr lang="ar"/>
              <a:t>انقر فوق الأيقونة لإضافة صورة</a:t>
            </a:r>
          </a:p>
        </p:txBody>
      </p:sp>
      <p:sp>
        <p:nvSpPr>
          <p:cNvPr id="5" name="عنصر نائب للتاريخ 4">
            <a:extLst>
              <a:ext uri="{FF2B5EF4-FFF2-40B4-BE49-F238E27FC236}">
                <a16:creationId xmlns:a16="http://schemas.microsoft.com/office/drawing/2014/main" id="{897D0B7E-1A60-DA52-6965-92412B1C2F9F}"/>
              </a:ext>
            </a:extLst>
          </p:cNvPr>
          <p:cNvSpPr>
            <a:spLocks noGrp="1"/>
          </p:cNvSpPr>
          <p:nvPr>
            <p:ph type="dt" sz="half" idx="10"/>
          </p:nvPr>
        </p:nvSpPr>
        <p:spPr>
          <a:xfrm flipH="1">
            <a:off x="8560526" y="59778"/>
            <a:ext cx="3494314" cy="365125"/>
          </a:xfrm>
          <a:prstGeom prst="rect">
            <a:avLst/>
          </a:prstGeom>
        </p:spPr>
        <p:txBody>
          <a:bodyPr rtlCol="1"/>
          <a:lstStyle>
            <a:lvl1pPr rtl="1">
              <a:defRPr/>
            </a:lvl1pPr>
          </a:lstStyle>
          <a:p>
            <a:endParaRPr lang="en-US"/>
          </a:p>
        </p:txBody>
      </p:sp>
      <p:sp>
        <p:nvSpPr>
          <p:cNvPr id="6" name="عنصر نائب للتذييل 5">
            <a:extLst>
              <a:ext uri="{FF2B5EF4-FFF2-40B4-BE49-F238E27FC236}">
                <a16:creationId xmlns:a16="http://schemas.microsoft.com/office/drawing/2014/main" id="{C2BDD5A2-CE3E-3215-6DAA-F75C0D1229DA}"/>
              </a:ext>
            </a:extLst>
          </p:cNvPr>
          <p:cNvSpPr>
            <a:spLocks noGrp="1"/>
          </p:cNvSpPr>
          <p:nvPr>
            <p:ph type="ftr" sz="quarter" idx="11"/>
          </p:nvPr>
        </p:nvSpPr>
        <p:spPr>
          <a:xfrm flipH="1">
            <a:off x="510074" y="59778"/>
            <a:ext cx="2805405" cy="365125"/>
          </a:xfrm>
          <a:prstGeom prst="rect">
            <a:avLst/>
          </a:prstGeom>
        </p:spPr>
        <p:txBody>
          <a:bodyPr rtlCol="1"/>
          <a:lstStyle>
            <a:lvl1pPr rtl="1">
              <a:defRPr/>
            </a:lvl1pPr>
          </a:lstStyle>
          <a:p>
            <a:endParaRPr lang="en-US"/>
          </a:p>
        </p:txBody>
      </p:sp>
      <p:sp>
        <p:nvSpPr>
          <p:cNvPr id="7" name="عنصر نائب لرقم الشريحة 6">
            <a:extLst>
              <a:ext uri="{FF2B5EF4-FFF2-40B4-BE49-F238E27FC236}">
                <a16:creationId xmlns:a16="http://schemas.microsoft.com/office/drawing/2014/main" id="{B1B822F1-284A-1786-FAF2-72129E2FE64D}"/>
              </a:ext>
            </a:extLst>
          </p:cNvPr>
          <p:cNvSpPr>
            <a:spLocks noGrp="1"/>
          </p:cNvSpPr>
          <p:nvPr>
            <p:ph type="sldNum" sz="quarter" idx="12"/>
          </p:nvPr>
        </p:nvSpPr>
        <p:spPr>
          <a:xfrm flipH="1">
            <a:off x="130631" y="59778"/>
            <a:ext cx="429207" cy="365125"/>
          </a:xfrm>
          <a:prstGeom prst="rect">
            <a:avLst/>
          </a:prstGeom>
        </p:spPr>
        <p:txBody>
          <a:bodyPr rtlCol="1"/>
          <a:lstStyle>
            <a:lvl1pPr rtl="1">
              <a:defRPr/>
            </a:lvl1pPr>
          </a:lstStyle>
          <a:p>
            <a:fld id="{CC057153-B650-4DEB-B370-79DDCFDCE934}" type="slidenum">
              <a:rPr lang="en-US" smtClean="0"/>
              <a:pPr/>
              <a:t>‹#›</a:t>
            </a:fld>
            <a:endParaRPr lang="en-US"/>
          </a:p>
        </p:txBody>
      </p:sp>
      <p:sp>
        <p:nvSpPr>
          <p:cNvPr id="8" name="عنصر نائب للمحتوى 7">
            <a:extLst>
              <a:ext uri="{FF2B5EF4-FFF2-40B4-BE49-F238E27FC236}">
                <a16:creationId xmlns:a16="http://schemas.microsoft.com/office/drawing/2014/main" id="{C3D15418-1E32-0501-0E66-54FC2DD08E39}"/>
              </a:ext>
            </a:extLst>
          </p:cNvPr>
          <p:cNvSpPr>
            <a:spLocks noGrp="1"/>
          </p:cNvSpPr>
          <p:nvPr>
            <p:ph sz="quarter" idx="14"/>
          </p:nvPr>
        </p:nvSpPr>
        <p:spPr>
          <a:xfrm flipH="1">
            <a:off x="441960" y="561425"/>
            <a:ext cx="7772400" cy="2240280"/>
          </a:xfrm>
        </p:spPr>
        <p:txBody>
          <a:bodyPr rtlCol="1">
            <a:noAutofit/>
          </a:bodyPr>
          <a:lstStyle>
            <a:lvl1pPr marL="285750" indent="-285750" algn="r" rtl="1">
              <a:buFont typeface="Arial" panose="020B0604020202020204" pitchFamily="34" charset="0"/>
              <a:buChar char="•"/>
              <a:defRPr sz="1800"/>
            </a:lvl1pPr>
            <a:lvl2pPr marL="514350" indent="-285750" algn="r" rtl="1">
              <a:buFont typeface="Arial" panose="020B0604020202020204" pitchFamily="34" charset="0"/>
              <a:buChar char="•"/>
              <a:defRPr sz="1600"/>
            </a:lvl2pPr>
            <a:lvl3pPr marL="742950" indent="-285750" algn="r" rtl="1">
              <a:buFont typeface="Arial" panose="020B0604020202020204" pitchFamily="34" charset="0"/>
              <a:buChar char="•"/>
              <a:defRPr sz="1400"/>
            </a:lvl3pPr>
            <a:lvl4pPr marL="857250" indent="-171450" algn="r" rtl="1">
              <a:buFont typeface="Arial" panose="020B0604020202020204" pitchFamily="34" charset="0"/>
              <a:buChar char="•"/>
              <a:defRPr sz="1200"/>
            </a:lvl4pPr>
            <a:lvl5pPr marL="1085850" indent="-171450" algn="r" rtl="1">
              <a:buFont typeface="Arial" panose="020B0604020202020204" pitchFamily="34" charset="0"/>
              <a:buChar char="•"/>
              <a:defRPr sz="1100"/>
            </a:lvl5pPr>
          </a:lstStyle>
          <a:p>
            <a:pPr lvl="0" rtl="1"/>
            <a:r>
              <a:rPr lang="ar"/>
              <a:t>انقر لتحرير أنماط النص الرئيسي</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p>
        </p:txBody>
      </p:sp>
      <p:sp>
        <p:nvSpPr>
          <p:cNvPr id="2" name="العنوان 1">
            <a:extLst>
              <a:ext uri="{FF2B5EF4-FFF2-40B4-BE49-F238E27FC236}">
                <a16:creationId xmlns:a16="http://schemas.microsoft.com/office/drawing/2014/main" id="{FAF3BB49-A328-F121-7F27-DEB7C3CC2B0F}"/>
              </a:ext>
            </a:extLst>
          </p:cNvPr>
          <p:cNvSpPr>
            <a:spLocks noGrp="1"/>
          </p:cNvSpPr>
          <p:nvPr>
            <p:ph type="title"/>
          </p:nvPr>
        </p:nvSpPr>
        <p:spPr>
          <a:xfrm flipH="1">
            <a:off x="8916649" y="561425"/>
            <a:ext cx="2953618" cy="1892808"/>
          </a:xfrm>
        </p:spPr>
        <p:txBody>
          <a:bodyPr rtlCol="1" anchor="t">
            <a:normAutofit/>
          </a:bodyPr>
          <a:lstStyle>
            <a:lvl1pPr algn="r" rtl="1">
              <a:defRPr sz="3200"/>
            </a:lvl1pPr>
          </a:lstStyle>
          <a:p>
            <a:pPr rtl="1"/>
            <a:r>
              <a:rPr lang="ar"/>
              <a:t>انقر لتحرير نمط العنوان الرئيسي</a:t>
            </a:r>
          </a:p>
        </p:txBody>
      </p:sp>
    </p:spTree>
    <p:extLst>
      <p:ext uri="{BB962C8B-B14F-4D97-AF65-F5344CB8AC3E}">
        <p14:creationId xmlns:p14="http://schemas.microsoft.com/office/powerpoint/2010/main" val="350253386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صورة المحتوى 15">
    <p:bg>
      <p:bgPr>
        <a:solidFill>
          <a:schemeClr val="accent1"/>
        </a:solidFill>
        <a:effectLst/>
      </p:bgPr>
    </p:bg>
    <p:spTree>
      <p:nvGrpSpPr>
        <p:cNvPr id="1" name=""/>
        <p:cNvGrpSpPr/>
        <p:nvPr/>
      </p:nvGrpSpPr>
      <p:grpSpPr>
        <a:xfrm>
          <a:off x="0" y="0"/>
          <a:ext cx="0" cy="0"/>
          <a:chOff x="0" y="0"/>
          <a:chExt cx="0" cy="0"/>
        </a:xfrm>
      </p:grpSpPr>
      <p:sp>
        <p:nvSpPr>
          <p:cNvPr id="11" name="عنصر نائب للصورة 10">
            <a:extLst>
              <a:ext uri="{FF2B5EF4-FFF2-40B4-BE49-F238E27FC236}">
                <a16:creationId xmlns:a16="http://schemas.microsoft.com/office/drawing/2014/main" id="{7F8EA658-2652-6F81-1B04-D50C60A3F171}"/>
              </a:ext>
            </a:extLst>
          </p:cNvPr>
          <p:cNvSpPr>
            <a:spLocks noGrp="1"/>
          </p:cNvSpPr>
          <p:nvPr>
            <p:ph type="pic" sz="quarter" idx="13"/>
          </p:nvPr>
        </p:nvSpPr>
        <p:spPr>
          <a:xfrm flipH="1">
            <a:off x="5132835" y="1828800"/>
            <a:ext cx="6446520" cy="4425696"/>
          </a:xfrm>
          <a:blipFill dpi="0" rotWithShape="1">
            <a:blip r:embed="rId2">
              <a:alphaModFix amt="70000"/>
            </a:blip>
            <a:srcRect/>
            <a:stretch>
              <a:fillRect/>
            </a:stretch>
          </a:blipFill>
        </p:spPr>
        <p:txBody>
          <a:bodyPr vert="horz" lIns="91440" tIns="0" rIns="0" bIns="0" rtlCol="1">
            <a:noAutofit/>
          </a:bodyPr>
          <a:lstStyle>
            <a:lvl1pPr algn="r" rtl="1">
              <a:defRPr lang="en-US" sz="2400" b="0" i="0"/>
            </a:lvl1pPr>
          </a:lstStyle>
          <a:p>
            <a:pPr marL="0" lvl="0" indent="0" rtl="1">
              <a:lnSpc>
                <a:spcPct val="150000"/>
              </a:lnSpc>
              <a:buFontTx/>
              <a:buNone/>
            </a:pPr>
            <a:r>
              <a:rPr lang="ar"/>
              <a:t>انقر فوق الأيقونة لإضافة صورة</a:t>
            </a:r>
          </a:p>
        </p:txBody>
      </p:sp>
      <p:sp>
        <p:nvSpPr>
          <p:cNvPr id="13" name="عنصر نائب للتاريخ 3">
            <a:extLst>
              <a:ext uri="{FF2B5EF4-FFF2-40B4-BE49-F238E27FC236}">
                <a16:creationId xmlns:a16="http://schemas.microsoft.com/office/drawing/2014/main" id="{7EEB96C8-7F03-38E4-4664-59F2DA5727CE}"/>
              </a:ext>
            </a:extLst>
          </p:cNvPr>
          <p:cNvSpPr>
            <a:spLocks noGrp="1"/>
          </p:cNvSpPr>
          <p:nvPr>
            <p:ph type="dt" sz="half" idx="2"/>
          </p:nvPr>
        </p:nvSpPr>
        <p:spPr>
          <a:xfrm flipH="1">
            <a:off x="8085039" y="6453002"/>
            <a:ext cx="3494314" cy="365125"/>
          </a:xfrm>
          <a:prstGeom prst="rect">
            <a:avLst/>
          </a:prstGeom>
        </p:spPr>
        <p:txBody>
          <a:bodyPr rtlCol="1"/>
          <a:lstStyle>
            <a:lvl1pPr algn="r" rtl="1">
              <a:defRPr sz="1200"/>
            </a:lvl1pPr>
          </a:lstStyle>
          <a:p>
            <a:endParaRPr lang="en-US"/>
          </a:p>
        </p:txBody>
      </p:sp>
      <p:sp>
        <p:nvSpPr>
          <p:cNvPr id="14" name="عنصر نائب للتذييل 4">
            <a:extLst>
              <a:ext uri="{FF2B5EF4-FFF2-40B4-BE49-F238E27FC236}">
                <a16:creationId xmlns:a16="http://schemas.microsoft.com/office/drawing/2014/main" id="{6707565B-859D-D15D-1AC5-0AF3413AA0C6}"/>
              </a:ext>
            </a:extLst>
          </p:cNvPr>
          <p:cNvSpPr>
            <a:spLocks noGrp="1"/>
          </p:cNvSpPr>
          <p:nvPr>
            <p:ph type="ftr" sz="quarter" idx="3"/>
          </p:nvPr>
        </p:nvSpPr>
        <p:spPr>
          <a:xfrm flipH="1">
            <a:off x="992091" y="6453002"/>
            <a:ext cx="2805405" cy="365125"/>
          </a:xfrm>
          <a:prstGeom prst="rect">
            <a:avLst/>
          </a:prstGeom>
        </p:spPr>
        <p:txBody>
          <a:bodyPr rtlCol="1"/>
          <a:lstStyle>
            <a:lvl1pPr algn="r" rtl="1">
              <a:defRPr sz="1200"/>
            </a:lvl1pPr>
          </a:lstStyle>
          <a:p>
            <a:endParaRPr lang="en-US"/>
          </a:p>
        </p:txBody>
      </p:sp>
      <p:sp>
        <p:nvSpPr>
          <p:cNvPr id="15" name="عنصر نائب لرقم الشريحة 5">
            <a:extLst>
              <a:ext uri="{FF2B5EF4-FFF2-40B4-BE49-F238E27FC236}">
                <a16:creationId xmlns:a16="http://schemas.microsoft.com/office/drawing/2014/main" id="{FC4BB45A-89E4-90E3-D23C-CA862A158D8A}"/>
              </a:ext>
            </a:extLst>
          </p:cNvPr>
          <p:cNvSpPr>
            <a:spLocks noGrp="1"/>
          </p:cNvSpPr>
          <p:nvPr>
            <p:ph type="sldNum" sz="quarter" idx="4"/>
          </p:nvPr>
        </p:nvSpPr>
        <p:spPr>
          <a:xfrm flipH="1">
            <a:off x="612648" y="6453002"/>
            <a:ext cx="429207" cy="365125"/>
          </a:xfrm>
          <a:prstGeom prst="rect">
            <a:avLst/>
          </a:prstGeom>
        </p:spPr>
        <p:txBody>
          <a:bodyPr rtlCol="1"/>
          <a:lstStyle>
            <a:lvl1pPr algn="r" rtl="1">
              <a:defRPr sz="1200"/>
            </a:lvl1pPr>
          </a:lstStyle>
          <a:p>
            <a:fld id="{CC057153-B650-4DEB-B370-79DDCFDCE934}" type="slidenum">
              <a:rPr lang="en-US" smtClean="0"/>
              <a:pPr/>
              <a:t>‹#›</a:t>
            </a:fld>
            <a:endParaRPr lang="en-US"/>
          </a:p>
        </p:txBody>
      </p:sp>
      <p:sp>
        <p:nvSpPr>
          <p:cNvPr id="8" name="عنصر نائب للمحتوى 7">
            <a:extLst>
              <a:ext uri="{FF2B5EF4-FFF2-40B4-BE49-F238E27FC236}">
                <a16:creationId xmlns:a16="http://schemas.microsoft.com/office/drawing/2014/main" id="{C1897688-419F-6EB2-5CC1-DC14924E5FC3}"/>
              </a:ext>
            </a:extLst>
          </p:cNvPr>
          <p:cNvSpPr>
            <a:spLocks noGrp="1"/>
          </p:cNvSpPr>
          <p:nvPr>
            <p:ph sz="quarter" idx="14"/>
          </p:nvPr>
        </p:nvSpPr>
        <p:spPr>
          <a:xfrm flipH="1">
            <a:off x="606552" y="1828800"/>
            <a:ext cx="4023360" cy="4428871"/>
          </a:xfrm>
        </p:spPr>
        <p:txBody>
          <a:bodyPr rtlCol="1"/>
          <a:lstStyle>
            <a:lvl1pPr rtl="1">
              <a:defRPr/>
            </a:lvl1pPr>
            <a:lvl2pPr rtl="1">
              <a:defRPr/>
            </a:lvl2pPr>
            <a:lvl3pPr rtl="1">
              <a:defRPr/>
            </a:lvl3pPr>
            <a:lvl4pPr rtl="1">
              <a:defRPr/>
            </a:lvl4pPr>
            <a:lvl5pPr rtl="1">
              <a:defRPr/>
            </a:lvl5pPr>
          </a:lstStyle>
          <a:p>
            <a:pPr lvl="0" rtl="1"/>
            <a:r>
              <a:rPr lang="ar"/>
              <a:t>انقر لتحرير أنماط النص الرئيسي</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p>
        </p:txBody>
      </p:sp>
      <p:sp>
        <p:nvSpPr>
          <p:cNvPr id="2" name="العنوان 1">
            <a:extLst>
              <a:ext uri="{FF2B5EF4-FFF2-40B4-BE49-F238E27FC236}">
                <a16:creationId xmlns:a16="http://schemas.microsoft.com/office/drawing/2014/main" id="{FAF3BB49-A328-F121-7F27-DEB7C3CC2B0F}"/>
              </a:ext>
            </a:extLst>
          </p:cNvPr>
          <p:cNvSpPr>
            <a:spLocks noGrp="1"/>
          </p:cNvSpPr>
          <p:nvPr>
            <p:ph type="title"/>
          </p:nvPr>
        </p:nvSpPr>
        <p:spPr>
          <a:xfrm flipH="1">
            <a:off x="606552" y="603504"/>
            <a:ext cx="10972802" cy="970463"/>
          </a:xfrm>
        </p:spPr>
        <p:txBody>
          <a:bodyPr rtlCol="1" anchor="ctr"/>
          <a:lstStyle>
            <a:lvl1pPr rtl="1">
              <a:defRPr/>
            </a:lvl1pPr>
          </a:lstStyle>
          <a:p>
            <a:pPr rtl="1"/>
            <a:r>
              <a:rPr lang="ar"/>
              <a:t>انقر لتحرير نمط العنوان الرئيسي</a:t>
            </a:r>
          </a:p>
        </p:txBody>
      </p:sp>
    </p:spTree>
    <p:extLst>
      <p:ext uri="{BB962C8B-B14F-4D97-AF65-F5344CB8AC3E}">
        <p14:creationId xmlns:p14="http://schemas.microsoft.com/office/powerpoint/2010/main" val="401425156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صورة المحتوى 16">
    <p:bg>
      <p:bgPr>
        <a:solidFill>
          <a:schemeClr val="accent2"/>
        </a:solidFill>
        <a:effectLst/>
      </p:bgPr>
    </p:bg>
    <p:spTree>
      <p:nvGrpSpPr>
        <p:cNvPr id="1" name=""/>
        <p:cNvGrpSpPr/>
        <p:nvPr/>
      </p:nvGrpSpPr>
      <p:grpSpPr>
        <a:xfrm>
          <a:off x="0" y="0"/>
          <a:ext cx="0" cy="0"/>
          <a:chOff x="0" y="0"/>
          <a:chExt cx="0" cy="0"/>
        </a:xfrm>
      </p:grpSpPr>
      <p:sp>
        <p:nvSpPr>
          <p:cNvPr id="3" name="الشكل">
            <a:extLst>
              <a:ext uri="{FF2B5EF4-FFF2-40B4-BE49-F238E27FC236}">
                <a16:creationId xmlns:a16="http://schemas.microsoft.com/office/drawing/2014/main" id="{44E393A7-A86F-93C8-1753-D8EF833DE353}"/>
              </a:ext>
            </a:extLst>
          </p:cNvPr>
          <p:cNvSpPr/>
          <p:nvPr userDrawn="1"/>
        </p:nvSpPr>
        <p:spPr>
          <a:xfrm flipH="1">
            <a:off x="7621590" y="2479468"/>
            <a:ext cx="3851157" cy="3851157"/>
          </a:xfrm>
          <a:prstGeom prst="ellipse">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noProof="0">
              <a:solidFill>
                <a:schemeClr val="lt1"/>
              </a:solidFill>
              <a:latin typeface="Karla"/>
              <a:ea typeface="Karla"/>
              <a:cs typeface="Karla"/>
              <a:sym typeface="Karla"/>
            </a:endParaRPr>
          </a:p>
        </p:txBody>
      </p:sp>
      <p:sp>
        <p:nvSpPr>
          <p:cNvPr id="13" name="الشكل">
            <a:extLst>
              <a:ext uri="{FF2B5EF4-FFF2-40B4-BE49-F238E27FC236}">
                <a16:creationId xmlns:a16="http://schemas.microsoft.com/office/drawing/2014/main" id="{349C3C48-AC20-0078-E373-5290E9C2AC4F}"/>
              </a:ext>
            </a:extLst>
          </p:cNvPr>
          <p:cNvSpPr/>
          <p:nvPr/>
        </p:nvSpPr>
        <p:spPr>
          <a:xfrm flipH="1">
            <a:off x="7621590" y="2479468"/>
            <a:ext cx="3851157" cy="3851157"/>
          </a:xfrm>
          <a:prstGeom prst="ellipse">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rtlCol="1" anchor="ctr" anchorCtr="0">
            <a:noAutofit/>
          </a:bodyPr>
          <a:lstStyle/>
          <a:p>
            <a:pPr marL="0" marR="0" lvl="0" indent="0" algn="ctr" rtl="1">
              <a:spcBef>
                <a:spcPts val="0"/>
              </a:spcBef>
              <a:spcAft>
                <a:spcPts val="0"/>
              </a:spcAft>
              <a:buNone/>
            </a:pPr>
            <a:endParaRPr lang="en-US" sz="1800" noProof="0">
              <a:solidFill>
                <a:schemeClr val="lt1"/>
              </a:solidFill>
              <a:latin typeface="Karla"/>
              <a:ea typeface="Karla"/>
              <a:cs typeface="Karla"/>
              <a:sym typeface="Karla"/>
            </a:endParaRPr>
          </a:p>
        </p:txBody>
      </p:sp>
      <p:sp>
        <p:nvSpPr>
          <p:cNvPr id="14" name="عنصر نائب للصورة 9">
            <a:extLst>
              <a:ext uri="{FF2B5EF4-FFF2-40B4-BE49-F238E27FC236}">
                <a16:creationId xmlns:a16="http://schemas.microsoft.com/office/drawing/2014/main" id="{94132971-65DC-DC47-89E3-296CBBAADCAD}"/>
              </a:ext>
            </a:extLst>
          </p:cNvPr>
          <p:cNvSpPr>
            <a:spLocks noGrp="1" noChangeAspect="1"/>
          </p:cNvSpPr>
          <p:nvPr>
            <p:ph type="pic" sz="quarter" idx="10" hasCustomPrompt="1"/>
          </p:nvPr>
        </p:nvSpPr>
        <p:spPr>
          <a:xfrm flipH="1">
            <a:off x="7761732" y="2290890"/>
            <a:ext cx="3817620" cy="3817620"/>
          </a:xfrm>
          <a:prstGeom prst="ellipse">
            <a:avLst/>
          </a:prstGeom>
          <a:blipFill dpi="0" rotWithShape="1">
            <a:blip r:embed="rId2">
              <a:alphaModFix amt="75000"/>
            </a:blip>
            <a:srcRect/>
            <a:stretch>
              <a:fillRect/>
            </a:stretch>
          </a:blipFill>
          <a:ln w="25400">
            <a:solidFill>
              <a:schemeClr val="tx1"/>
            </a:solidFill>
          </a:ln>
        </p:spPr>
        <p:txBody>
          <a:bodyPr vert="horz" lIns="91440" tIns="0" rIns="0" bIns="0" rtlCol="1">
            <a:noAutofit/>
          </a:bodyPr>
          <a:lstStyle>
            <a:lvl1pPr algn="r" rtl="1">
              <a:defRPr lang="en-US" sz="2400" b="0" i="0" noProof="0" dirty="0"/>
            </a:lvl1pPr>
          </a:lstStyle>
          <a:p>
            <a:pPr marL="0" lvl="0" indent="0" rtl="1">
              <a:lnSpc>
                <a:spcPct val="150000"/>
              </a:lnSpc>
              <a:buFontTx/>
              <a:buNone/>
            </a:pPr>
            <a:r>
              <a:rPr lang="ar" noProof="0"/>
              <a:t>انقر فوق الأيقونة لإضافة صورة                                    </a:t>
            </a:r>
          </a:p>
        </p:txBody>
      </p:sp>
      <p:sp>
        <p:nvSpPr>
          <p:cNvPr id="16" name="عنصر نائب للتاريخ 3">
            <a:extLst>
              <a:ext uri="{FF2B5EF4-FFF2-40B4-BE49-F238E27FC236}">
                <a16:creationId xmlns:a16="http://schemas.microsoft.com/office/drawing/2014/main" id="{0B3F21E5-2FDA-9D04-BD45-AC60954C2BF8}"/>
              </a:ext>
            </a:extLst>
          </p:cNvPr>
          <p:cNvSpPr>
            <a:spLocks noGrp="1"/>
          </p:cNvSpPr>
          <p:nvPr>
            <p:ph type="dt" sz="half" idx="2"/>
          </p:nvPr>
        </p:nvSpPr>
        <p:spPr>
          <a:xfrm flipH="1">
            <a:off x="8085039" y="6453002"/>
            <a:ext cx="3494314" cy="365125"/>
          </a:xfrm>
          <a:prstGeom prst="rect">
            <a:avLst/>
          </a:prstGeom>
        </p:spPr>
        <p:txBody>
          <a:bodyPr rtlCol="1"/>
          <a:lstStyle>
            <a:lvl1pPr algn="r" rtl="1">
              <a:defRPr sz="1200"/>
            </a:lvl1pPr>
          </a:lstStyle>
          <a:p>
            <a:endParaRPr lang="en-US"/>
          </a:p>
        </p:txBody>
      </p:sp>
      <p:sp>
        <p:nvSpPr>
          <p:cNvPr id="17" name="عنصر نائب للتذييل 4">
            <a:extLst>
              <a:ext uri="{FF2B5EF4-FFF2-40B4-BE49-F238E27FC236}">
                <a16:creationId xmlns:a16="http://schemas.microsoft.com/office/drawing/2014/main" id="{0B7BB866-907F-2B60-D51F-29FF9AAAFEF6}"/>
              </a:ext>
            </a:extLst>
          </p:cNvPr>
          <p:cNvSpPr>
            <a:spLocks noGrp="1"/>
          </p:cNvSpPr>
          <p:nvPr>
            <p:ph type="ftr" sz="quarter" idx="3"/>
          </p:nvPr>
        </p:nvSpPr>
        <p:spPr>
          <a:xfrm flipH="1">
            <a:off x="992091" y="6453002"/>
            <a:ext cx="2805405" cy="365125"/>
          </a:xfrm>
          <a:prstGeom prst="rect">
            <a:avLst/>
          </a:prstGeom>
        </p:spPr>
        <p:txBody>
          <a:bodyPr rtlCol="1"/>
          <a:lstStyle>
            <a:lvl1pPr algn="r" rtl="1">
              <a:defRPr sz="1200"/>
            </a:lvl1pPr>
          </a:lstStyle>
          <a:p>
            <a:endParaRPr lang="en-US"/>
          </a:p>
        </p:txBody>
      </p:sp>
      <p:sp>
        <p:nvSpPr>
          <p:cNvPr id="18" name="عنصر نائب لرقم الشريحة 5">
            <a:extLst>
              <a:ext uri="{FF2B5EF4-FFF2-40B4-BE49-F238E27FC236}">
                <a16:creationId xmlns:a16="http://schemas.microsoft.com/office/drawing/2014/main" id="{CE56813F-8698-E2D7-C5A8-92BFA166377E}"/>
              </a:ext>
            </a:extLst>
          </p:cNvPr>
          <p:cNvSpPr>
            <a:spLocks noGrp="1"/>
          </p:cNvSpPr>
          <p:nvPr>
            <p:ph type="sldNum" sz="quarter" idx="4"/>
          </p:nvPr>
        </p:nvSpPr>
        <p:spPr>
          <a:xfrm flipH="1">
            <a:off x="612648" y="6453002"/>
            <a:ext cx="429207" cy="365125"/>
          </a:xfrm>
          <a:prstGeom prst="rect">
            <a:avLst/>
          </a:prstGeom>
        </p:spPr>
        <p:txBody>
          <a:bodyPr rtlCol="1"/>
          <a:lstStyle>
            <a:lvl1pPr algn="r" rtl="1">
              <a:defRPr sz="1200"/>
            </a:lvl1pPr>
          </a:lstStyle>
          <a:p>
            <a:fld id="{CC057153-B650-4DEB-B370-79DDCFDCE934}" type="slidenum">
              <a:rPr lang="en-US" smtClean="0"/>
              <a:pPr/>
              <a:t>‹#›</a:t>
            </a:fld>
            <a:endParaRPr lang="en-US"/>
          </a:p>
        </p:txBody>
      </p:sp>
      <p:sp>
        <p:nvSpPr>
          <p:cNvPr id="8" name="عنصر نائب للمحتوى 7">
            <a:extLst>
              <a:ext uri="{FF2B5EF4-FFF2-40B4-BE49-F238E27FC236}">
                <a16:creationId xmlns:a16="http://schemas.microsoft.com/office/drawing/2014/main" id="{8BAC3300-BF12-B200-9F06-8D5AC45CB7EF}"/>
              </a:ext>
            </a:extLst>
          </p:cNvPr>
          <p:cNvSpPr>
            <a:spLocks noGrp="1"/>
          </p:cNvSpPr>
          <p:nvPr>
            <p:ph sz="quarter" idx="14"/>
          </p:nvPr>
        </p:nvSpPr>
        <p:spPr>
          <a:xfrm flipH="1">
            <a:off x="510075" y="549275"/>
            <a:ext cx="5585925" cy="5783263"/>
          </a:xfrm>
        </p:spPr>
        <p:txBody>
          <a:bodyPr rtlCol="1"/>
          <a:lstStyle>
            <a:lvl1pPr rtl="1">
              <a:defRPr/>
            </a:lvl1pPr>
            <a:lvl2pPr rtl="1">
              <a:defRPr/>
            </a:lvl2pPr>
            <a:lvl3pPr rtl="1">
              <a:defRPr/>
            </a:lvl3pPr>
            <a:lvl4pPr rtl="1">
              <a:defRPr/>
            </a:lvl4pPr>
            <a:lvl5pPr rtl="1">
              <a:defRPr/>
            </a:lvl5pPr>
          </a:lstStyle>
          <a:p>
            <a:pPr lvl="0" rtl="1"/>
            <a:r>
              <a:rPr lang="ar"/>
              <a:t>انقر لتحرير أنماط النص الرئيسي</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p>
        </p:txBody>
      </p:sp>
      <p:sp>
        <p:nvSpPr>
          <p:cNvPr id="2" name="العنوان 1">
            <a:extLst>
              <a:ext uri="{FF2B5EF4-FFF2-40B4-BE49-F238E27FC236}">
                <a16:creationId xmlns:a16="http://schemas.microsoft.com/office/drawing/2014/main" id="{FAF3BB49-A328-F121-7F27-DEB7C3CC2B0F}"/>
              </a:ext>
            </a:extLst>
          </p:cNvPr>
          <p:cNvSpPr>
            <a:spLocks noGrp="1"/>
          </p:cNvSpPr>
          <p:nvPr>
            <p:ph type="title"/>
          </p:nvPr>
        </p:nvSpPr>
        <p:spPr>
          <a:xfrm flipH="1">
            <a:off x="6906768" y="548639"/>
            <a:ext cx="4672584" cy="1453896"/>
          </a:xfrm>
        </p:spPr>
        <p:txBody>
          <a:bodyPr rtlCol="1">
            <a:normAutofit/>
          </a:bodyPr>
          <a:lstStyle>
            <a:lvl1pPr algn="r" rtl="1">
              <a:defRPr sz="3600"/>
            </a:lvl1pPr>
          </a:lstStyle>
          <a:p>
            <a:pPr rtl="1"/>
            <a:r>
              <a:rPr lang="ar"/>
              <a:t>انقر لتحرير نمط العنوان الرئيسي</a:t>
            </a:r>
          </a:p>
        </p:txBody>
      </p:sp>
    </p:spTree>
    <p:extLst>
      <p:ext uri="{BB962C8B-B14F-4D97-AF65-F5344CB8AC3E}">
        <p14:creationId xmlns:p14="http://schemas.microsoft.com/office/powerpoint/2010/main" val="3402874955"/>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78.xml"/><Relationship Id="rId18" Type="http://schemas.openxmlformats.org/officeDocument/2006/relationships/slideLayout" Target="../slideLayouts/slideLayout83.xml"/><Relationship Id="rId26" Type="http://schemas.openxmlformats.org/officeDocument/2006/relationships/slideLayout" Target="../slideLayouts/slideLayout91.xml"/><Relationship Id="rId39" Type="http://schemas.openxmlformats.org/officeDocument/2006/relationships/slideLayout" Target="../slideLayouts/slideLayout104.xml"/><Relationship Id="rId21" Type="http://schemas.openxmlformats.org/officeDocument/2006/relationships/slideLayout" Target="../slideLayouts/slideLayout86.xml"/><Relationship Id="rId34" Type="http://schemas.openxmlformats.org/officeDocument/2006/relationships/slideLayout" Target="../slideLayouts/slideLayout99.xml"/><Relationship Id="rId42" Type="http://schemas.openxmlformats.org/officeDocument/2006/relationships/slideLayout" Target="../slideLayouts/slideLayout107.xml"/><Relationship Id="rId47" Type="http://schemas.openxmlformats.org/officeDocument/2006/relationships/slideLayout" Target="../slideLayouts/slideLayout112.xml"/><Relationship Id="rId50" Type="http://schemas.openxmlformats.org/officeDocument/2006/relationships/slideLayout" Target="../slideLayouts/slideLayout115.xml"/><Relationship Id="rId55" Type="http://schemas.openxmlformats.org/officeDocument/2006/relationships/slideLayout" Target="../slideLayouts/slideLayout120.xml"/><Relationship Id="rId7" Type="http://schemas.openxmlformats.org/officeDocument/2006/relationships/slideLayout" Target="../slideLayouts/slideLayout72.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9" Type="http://schemas.openxmlformats.org/officeDocument/2006/relationships/slideLayout" Target="../slideLayouts/slideLayout94.xml"/><Relationship Id="rId11" Type="http://schemas.openxmlformats.org/officeDocument/2006/relationships/slideLayout" Target="../slideLayouts/slideLayout76.xml"/><Relationship Id="rId24" Type="http://schemas.openxmlformats.org/officeDocument/2006/relationships/slideLayout" Target="../slideLayouts/slideLayout89.xml"/><Relationship Id="rId32" Type="http://schemas.openxmlformats.org/officeDocument/2006/relationships/slideLayout" Target="../slideLayouts/slideLayout97.xml"/><Relationship Id="rId37" Type="http://schemas.openxmlformats.org/officeDocument/2006/relationships/slideLayout" Target="../slideLayouts/slideLayout102.xml"/><Relationship Id="rId40" Type="http://schemas.openxmlformats.org/officeDocument/2006/relationships/slideLayout" Target="../slideLayouts/slideLayout105.xml"/><Relationship Id="rId45" Type="http://schemas.openxmlformats.org/officeDocument/2006/relationships/slideLayout" Target="../slideLayouts/slideLayout110.xml"/><Relationship Id="rId53" Type="http://schemas.openxmlformats.org/officeDocument/2006/relationships/slideLayout" Target="../slideLayouts/slideLayout118.xml"/><Relationship Id="rId58" Type="http://schemas.openxmlformats.org/officeDocument/2006/relationships/slideLayout" Target="../slideLayouts/slideLayout123.xml"/><Relationship Id="rId5" Type="http://schemas.openxmlformats.org/officeDocument/2006/relationships/slideLayout" Target="../slideLayouts/slideLayout70.xml"/><Relationship Id="rId61" Type="http://schemas.openxmlformats.org/officeDocument/2006/relationships/slideLayout" Target="../slideLayouts/slideLayout126.xml"/><Relationship Id="rId19" Type="http://schemas.openxmlformats.org/officeDocument/2006/relationships/slideLayout" Target="../slideLayouts/slideLayout84.xml"/><Relationship Id="rId14" Type="http://schemas.openxmlformats.org/officeDocument/2006/relationships/slideLayout" Target="../slideLayouts/slideLayout79.xml"/><Relationship Id="rId22" Type="http://schemas.openxmlformats.org/officeDocument/2006/relationships/slideLayout" Target="../slideLayouts/slideLayout87.xml"/><Relationship Id="rId27" Type="http://schemas.openxmlformats.org/officeDocument/2006/relationships/slideLayout" Target="../slideLayouts/slideLayout92.xml"/><Relationship Id="rId30" Type="http://schemas.openxmlformats.org/officeDocument/2006/relationships/slideLayout" Target="../slideLayouts/slideLayout95.xml"/><Relationship Id="rId35" Type="http://schemas.openxmlformats.org/officeDocument/2006/relationships/slideLayout" Target="../slideLayouts/slideLayout100.xml"/><Relationship Id="rId43" Type="http://schemas.openxmlformats.org/officeDocument/2006/relationships/slideLayout" Target="../slideLayouts/slideLayout108.xml"/><Relationship Id="rId48" Type="http://schemas.openxmlformats.org/officeDocument/2006/relationships/slideLayout" Target="../slideLayouts/slideLayout113.xml"/><Relationship Id="rId56" Type="http://schemas.openxmlformats.org/officeDocument/2006/relationships/slideLayout" Target="../slideLayouts/slideLayout121.xml"/><Relationship Id="rId8" Type="http://schemas.openxmlformats.org/officeDocument/2006/relationships/slideLayout" Target="../slideLayouts/slideLayout73.xml"/><Relationship Id="rId51" Type="http://schemas.openxmlformats.org/officeDocument/2006/relationships/slideLayout" Target="../slideLayouts/slideLayout116.xml"/><Relationship Id="rId3" Type="http://schemas.openxmlformats.org/officeDocument/2006/relationships/slideLayout" Target="../slideLayouts/slideLayout68.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5" Type="http://schemas.openxmlformats.org/officeDocument/2006/relationships/slideLayout" Target="../slideLayouts/slideLayout90.xml"/><Relationship Id="rId33" Type="http://schemas.openxmlformats.org/officeDocument/2006/relationships/slideLayout" Target="../slideLayouts/slideLayout98.xml"/><Relationship Id="rId38" Type="http://schemas.openxmlformats.org/officeDocument/2006/relationships/slideLayout" Target="../slideLayouts/slideLayout103.xml"/><Relationship Id="rId46" Type="http://schemas.openxmlformats.org/officeDocument/2006/relationships/slideLayout" Target="../slideLayouts/slideLayout111.xml"/><Relationship Id="rId59" Type="http://schemas.openxmlformats.org/officeDocument/2006/relationships/slideLayout" Target="../slideLayouts/slideLayout124.xml"/><Relationship Id="rId20" Type="http://schemas.openxmlformats.org/officeDocument/2006/relationships/slideLayout" Target="../slideLayouts/slideLayout85.xml"/><Relationship Id="rId41" Type="http://schemas.openxmlformats.org/officeDocument/2006/relationships/slideLayout" Target="../slideLayouts/slideLayout106.xml"/><Relationship Id="rId54" Type="http://schemas.openxmlformats.org/officeDocument/2006/relationships/slideLayout" Target="../slideLayouts/slideLayout119.xml"/><Relationship Id="rId62" Type="http://schemas.openxmlformats.org/officeDocument/2006/relationships/theme" Target="../theme/theme2.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5" Type="http://schemas.openxmlformats.org/officeDocument/2006/relationships/slideLayout" Target="../slideLayouts/slideLayout80.xml"/><Relationship Id="rId23" Type="http://schemas.openxmlformats.org/officeDocument/2006/relationships/slideLayout" Target="../slideLayouts/slideLayout88.xml"/><Relationship Id="rId28" Type="http://schemas.openxmlformats.org/officeDocument/2006/relationships/slideLayout" Target="../slideLayouts/slideLayout93.xml"/><Relationship Id="rId36" Type="http://schemas.openxmlformats.org/officeDocument/2006/relationships/slideLayout" Target="../slideLayouts/slideLayout101.xml"/><Relationship Id="rId49" Type="http://schemas.openxmlformats.org/officeDocument/2006/relationships/slideLayout" Target="../slideLayouts/slideLayout114.xml"/><Relationship Id="rId57" Type="http://schemas.openxmlformats.org/officeDocument/2006/relationships/slideLayout" Target="../slideLayouts/slideLayout122.xml"/><Relationship Id="rId10" Type="http://schemas.openxmlformats.org/officeDocument/2006/relationships/slideLayout" Target="../slideLayouts/slideLayout75.xml"/><Relationship Id="rId31" Type="http://schemas.openxmlformats.org/officeDocument/2006/relationships/slideLayout" Target="../slideLayouts/slideLayout96.xml"/><Relationship Id="rId44" Type="http://schemas.openxmlformats.org/officeDocument/2006/relationships/slideLayout" Target="../slideLayouts/slideLayout109.xml"/><Relationship Id="rId52" Type="http://schemas.openxmlformats.org/officeDocument/2006/relationships/slideLayout" Target="../slideLayouts/slideLayout117.xml"/><Relationship Id="rId60" Type="http://schemas.openxmlformats.org/officeDocument/2006/relationships/slideLayout" Target="../slideLayouts/slideLayout12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475BFB69-9245-EC58-F1DE-FEB625BD336A}"/>
              </a:ext>
            </a:extLst>
          </p:cNvPr>
          <p:cNvSpPr>
            <a:spLocks noGrp="1"/>
          </p:cNvSpPr>
          <p:nvPr>
            <p:ph type="title"/>
          </p:nvPr>
        </p:nvSpPr>
        <p:spPr>
          <a:xfrm flipH="1">
            <a:off x="925774" y="548640"/>
            <a:ext cx="10653578" cy="1132258"/>
          </a:xfrm>
          <a:prstGeom prst="rect">
            <a:avLst/>
          </a:prstGeom>
        </p:spPr>
        <p:txBody>
          <a:bodyPr vert="horz" lIns="91440" tIns="45720" rIns="91440" bIns="45720" rtlCol="1" anchor="t">
            <a:normAutofit/>
          </a:bodyPr>
          <a:lstStyle/>
          <a:p>
            <a:pPr rtl="1"/>
            <a:r>
              <a:rPr lang="ar"/>
              <a:t>انقر لتحرير نمط العنوان الرئيسي</a:t>
            </a:r>
            <a:endParaRPr lang="en-US"/>
          </a:p>
        </p:txBody>
      </p:sp>
      <p:sp>
        <p:nvSpPr>
          <p:cNvPr id="3" name="عنصر نائب للنص 2">
            <a:extLst>
              <a:ext uri="{FF2B5EF4-FFF2-40B4-BE49-F238E27FC236}">
                <a16:creationId xmlns:a16="http://schemas.microsoft.com/office/drawing/2014/main" id="{5516AFD5-5144-C460-0CA4-644BC4A93C02}"/>
              </a:ext>
            </a:extLst>
          </p:cNvPr>
          <p:cNvSpPr>
            <a:spLocks noGrp="1"/>
          </p:cNvSpPr>
          <p:nvPr>
            <p:ph type="body" idx="1"/>
          </p:nvPr>
        </p:nvSpPr>
        <p:spPr>
          <a:xfrm flipH="1">
            <a:off x="925774" y="1715532"/>
            <a:ext cx="10653579" cy="4593828"/>
          </a:xfrm>
          <a:prstGeom prst="rect">
            <a:avLst/>
          </a:prstGeom>
        </p:spPr>
        <p:txBody>
          <a:bodyPr vert="horz" lIns="91440" tIns="45720" rIns="91440" bIns="45720" rtlCol="1">
            <a:normAutofit/>
          </a:bodyPr>
          <a:lstStyle/>
          <a:p>
            <a:pPr lvl="0" rtl="1"/>
            <a:r>
              <a:rPr lang="ar"/>
              <a:t>انقر لتحرير أنماط النص الرئيسي</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p>
        </p:txBody>
      </p:sp>
      <p:sp>
        <p:nvSpPr>
          <p:cNvPr id="4" name="عنصر نائب للتاريخ 3">
            <a:extLst>
              <a:ext uri="{FF2B5EF4-FFF2-40B4-BE49-F238E27FC236}">
                <a16:creationId xmlns:a16="http://schemas.microsoft.com/office/drawing/2014/main" id="{3995753E-AF8A-7E04-8A1A-205B755A0215}"/>
              </a:ext>
            </a:extLst>
          </p:cNvPr>
          <p:cNvSpPr>
            <a:spLocks noGrp="1"/>
          </p:cNvSpPr>
          <p:nvPr>
            <p:ph type="dt" sz="half" idx="2"/>
          </p:nvPr>
        </p:nvSpPr>
        <p:spPr>
          <a:xfrm flipH="1">
            <a:off x="8560526" y="6453002"/>
            <a:ext cx="3494314" cy="365125"/>
          </a:xfrm>
          <a:prstGeom prst="rect">
            <a:avLst/>
          </a:prstGeom>
        </p:spPr>
        <p:txBody>
          <a:bodyPr vert="horz" lIns="91440" tIns="45720" rIns="91440" bIns="45720" rtlCol="1" anchor="ctr"/>
          <a:lstStyle>
            <a:lvl1pPr algn="r" rtl="1">
              <a:defRPr sz="900">
                <a:solidFill>
                  <a:schemeClr val="tx1"/>
                </a:solidFill>
              </a:defRPr>
            </a:lvl1pPr>
          </a:lstStyle>
          <a:p>
            <a:r>
              <a:rPr lang="en-US"/>
              <a:t>2/24/2025</a:t>
            </a:r>
          </a:p>
        </p:txBody>
      </p:sp>
      <p:sp>
        <p:nvSpPr>
          <p:cNvPr id="5" name="عنصر نائب للتذييل 4">
            <a:extLst>
              <a:ext uri="{FF2B5EF4-FFF2-40B4-BE49-F238E27FC236}">
                <a16:creationId xmlns:a16="http://schemas.microsoft.com/office/drawing/2014/main" id="{D4E1B7C8-DA74-800B-EE14-A39E9DB32DE4}"/>
              </a:ext>
            </a:extLst>
          </p:cNvPr>
          <p:cNvSpPr>
            <a:spLocks noGrp="1"/>
          </p:cNvSpPr>
          <p:nvPr>
            <p:ph type="ftr" sz="quarter" idx="3"/>
          </p:nvPr>
        </p:nvSpPr>
        <p:spPr>
          <a:xfrm flipH="1">
            <a:off x="510074" y="6453002"/>
            <a:ext cx="2805405" cy="365125"/>
          </a:xfrm>
          <a:prstGeom prst="rect">
            <a:avLst/>
          </a:prstGeom>
        </p:spPr>
        <p:txBody>
          <a:bodyPr vert="horz" lIns="91440" tIns="45720" rIns="91440" bIns="45720" rtlCol="1" anchor="ctr"/>
          <a:lstStyle>
            <a:lvl1pPr algn="r" rtl="1">
              <a:defRPr sz="900">
                <a:solidFill>
                  <a:schemeClr val="tx1"/>
                </a:solidFill>
              </a:defRPr>
            </a:lvl1pPr>
          </a:lstStyle>
          <a:p>
            <a:r>
              <a:rPr lang="ar"/>
              <a:t>نموذج لنص تذييل الصفحة</a:t>
            </a:r>
          </a:p>
        </p:txBody>
      </p:sp>
      <p:sp>
        <p:nvSpPr>
          <p:cNvPr id="6" name="عنصر نائب لرقم الشريحة 5">
            <a:extLst>
              <a:ext uri="{FF2B5EF4-FFF2-40B4-BE49-F238E27FC236}">
                <a16:creationId xmlns:a16="http://schemas.microsoft.com/office/drawing/2014/main" id="{7AC1647D-0DF0-CA1B-F723-EF7B8F508DB7}"/>
              </a:ext>
            </a:extLst>
          </p:cNvPr>
          <p:cNvSpPr>
            <a:spLocks noGrp="1"/>
          </p:cNvSpPr>
          <p:nvPr>
            <p:ph type="sldNum" sz="quarter" idx="4"/>
          </p:nvPr>
        </p:nvSpPr>
        <p:spPr>
          <a:xfrm flipH="1">
            <a:off x="130631" y="6453002"/>
            <a:ext cx="429207" cy="365125"/>
          </a:xfrm>
          <a:prstGeom prst="rect">
            <a:avLst/>
          </a:prstGeom>
        </p:spPr>
        <p:txBody>
          <a:bodyPr vert="horz" lIns="91440" tIns="45720" rIns="91440" bIns="45720" rtlCol="1" anchor="ctr"/>
          <a:lstStyle>
            <a:lvl1pPr algn="r" rtl="1">
              <a:defRPr sz="900">
                <a:solidFill>
                  <a:schemeClr val="tx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2306002012"/>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850" r:id="rId9"/>
    <p:sldLayoutId id="2147483793" r:id="rId10"/>
    <p:sldLayoutId id="2147483794" r:id="rId11"/>
    <p:sldLayoutId id="2147483795" r:id="rId12"/>
    <p:sldLayoutId id="2147483796" r:id="rId13"/>
    <p:sldLayoutId id="2147483797" r:id="rId14"/>
    <p:sldLayoutId id="2147483798" r:id="rId15"/>
    <p:sldLayoutId id="2147483799" r:id="rId16"/>
    <p:sldLayoutId id="2147483800" r:id="rId17"/>
    <p:sldLayoutId id="2147483801" r:id="rId18"/>
    <p:sldLayoutId id="2147483802" r:id="rId19"/>
    <p:sldLayoutId id="2147483803" r:id="rId20"/>
    <p:sldLayoutId id="2147483804" r:id="rId21"/>
    <p:sldLayoutId id="2147483805" r:id="rId22"/>
    <p:sldLayoutId id="2147483806" r:id="rId23"/>
    <p:sldLayoutId id="2147483807" r:id="rId24"/>
    <p:sldLayoutId id="2147483808" r:id="rId25"/>
    <p:sldLayoutId id="2147483809" r:id="rId26"/>
    <p:sldLayoutId id="2147483810" r:id="rId27"/>
    <p:sldLayoutId id="2147483811" r:id="rId28"/>
    <p:sldLayoutId id="2147483812" r:id="rId29"/>
    <p:sldLayoutId id="2147483813" r:id="rId30"/>
    <p:sldLayoutId id="2147483814" r:id="rId31"/>
    <p:sldLayoutId id="2147483815" r:id="rId32"/>
    <p:sldLayoutId id="2147483816" r:id="rId33"/>
    <p:sldLayoutId id="2147483817" r:id="rId34"/>
    <p:sldLayoutId id="2147483818" r:id="rId35"/>
    <p:sldLayoutId id="2147483819" r:id="rId36"/>
    <p:sldLayoutId id="2147483820" r:id="rId37"/>
    <p:sldLayoutId id="2147483821" r:id="rId38"/>
    <p:sldLayoutId id="2147483822" r:id="rId39"/>
    <p:sldLayoutId id="2147483823" r:id="rId40"/>
    <p:sldLayoutId id="2147483824" r:id="rId41"/>
    <p:sldLayoutId id="2147483825" r:id="rId42"/>
    <p:sldLayoutId id="2147483826" r:id="rId43"/>
    <p:sldLayoutId id="2147483827" r:id="rId44"/>
    <p:sldLayoutId id="2147483828" r:id="rId45"/>
    <p:sldLayoutId id="2147483829" r:id="rId46"/>
    <p:sldLayoutId id="2147483830" r:id="rId47"/>
    <p:sldLayoutId id="2147483831" r:id="rId48"/>
    <p:sldLayoutId id="2147483832" r:id="rId49"/>
    <p:sldLayoutId id="2147483833" r:id="rId50"/>
    <p:sldLayoutId id="2147483834" r:id="rId51"/>
    <p:sldLayoutId id="2147483835" r:id="rId52"/>
    <p:sldLayoutId id="2147483836" r:id="rId53"/>
    <p:sldLayoutId id="2147483837" r:id="rId54"/>
    <p:sldLayoutId id="2147483838" r:id="rId55"/>
    <p:sldLayoutId id="2147483840" r:id="rId56"/>
    <p:sldLayoutId id="2147483841" r:id="rId57"/>
    <p:sldLayoutId id="2147483842" r:id="rId58"/>
    <p:sldLayoutId id="2147483843" r:id="rId59"/>
    <p:sldLayoutId id="2147483844" r:id="rId60"/>
    <p:sldLayoutId id="2147483845" r:id="rId61"/>
    <p:sldLayoutId id="2147483846" r:id="rId62"/>
    <p:sldLayoutId id="2147483847" r:id="rId63"/>
    <p:sldLayoutId id="2147483839" r:id="rId64"/>
    <p:sldLayoutId id="2147483848" r:id="rId65"/>
  </p:sldLayoutIdLst>
  <p:hf sldNum="0" hdr="0" ftr="0" dt="0"/>
  <p:txStyles>
    <p:titleStyle>
      <a:lvl1pPr algn="r" defTabSz="914400" rtl="1" eaLnBrk="1" latinLnBrk="0" hangingPunct="1">
        <a:lnSpc>
          <a:spcPct val="120000"/>
        </a:lnSpc>
        <a:spcBef>
          <a:spcPct val="0"/>
        </a:spcBef>
        <a:buNone/>
        <a:defRPr sz="4000" b="0" kern="1200" cap="all" spc="300" baseline="0">
          <a:solidFill>
            <a:schemeClr val="tx1"/>
          </a:solidFill>
          <a:latin typeface="+mj-lt"/>
          <a:ea typeface="+mj-ea"/>
          <a:cs typeface="+mj-cs"/>
        </a:defRPr>
      </a:lvl1pPr>
    </p:titleStyle>
    <p:bodyStyle>
      <a:lvl1pPr marL="228600" indent="-228600" algn="r" defTabSz="914400" rtl="1"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r" defTabSz="914400" rtl="1"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r" defTabSz="914400" rtl="1"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r" defTabSz="914400" rtl="1"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r" defTabSz="914400" rtl="1"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p15:clr>
            <a:srgbClr val="F26B43"/>
          </p15:clr>
        </p15:guide>
        <p15:guide id="6"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475BFB69-9245-EC58-F1DE-FEB625BD336A}"/>
              </a:ext>
            </a:extLst>
          </p:cNvPr>
          <p:cNvSpPr>
            <a:spLocks noGrp="1"/>
          </p:cNvSpPr>
          <p:nvPr>
            <p:ph type="title"/>
          </p:nvPr>
        </p:nvSpPr>
        <p:spPr>
          <a:xfrm flipH="1">
            <a:off x="612648" y="548640"/>
            <a:ext cx="10966705" cy="1132258"/>
          </a:xfrm>
          <a:prstGeom prst="rect">
            <a:avLst/>
          </a:prstGeom>
        </p:spPr>
        <p:txBody>
          <a:bodyPr vert="horz" lIns="91440" tIns="45720" rIns="91440" bIns="45720" rtlCol="1" anchor="t">
            <a:normAutofit/>
          </a:bodyPr>
          <a:lstStyle/>
          <a:p>
            <a:pPr rtl="1"/>
            <a:r>
              <a:rPr lang="ar"/>
              <a:t>انقر لتحرير نمط العنوان الرئيسي</a:t>
            </a:r>
            <a:endParaRPr lang="en-US" dirty="0"/>
          </a:p>
        </p:txBody>
      </p:sp>
      <p:sp>
        <p:nvSpPr>
          <p:cNvPr id="3" name="عنصر نائب للنص 2">
            <a:extLst>
              <a:ext uri="{FF2B5EF4-FFF2-40B4-BE49-F238E27FC236}">
                <a16:creationId xmlns:a16="http://schemas.microsoft.com/office/drawing/2014/main" id="{5516AFD5-5144-C460-0CA4-644BC4A93C02}"/>
              </a:ext>
            </a:extLst>
          </p:cNvPr>
          <p:cNvSpPr>
            <a:spLocks noGrp="1"/>
          </p:cNvSpPr>
          <p:nvPr>
            <p:ph type="body" idx="1"/>
          </p:nvPr>
        </p:nvSpPr>
        <p:spPr>
          <a:xfrm flipH="1">
            <a:off x="612647" y="1715532"/>
            <a:ext cx="10966706" cy="4593828"/>
          </a:xfrm>
          <a:prstGeom prst="rect">
            <a:avLst/>
          </a:prstGeom>
        </p:spPr>
        <p:txBody>
          <a:bodyPr vert="horz" lIns="91440" tIns="45720" rIns="91440" bIns="45720" rtlCol="1">
            <a:normAutofit/>
          </a:bodyPr>
          <a:lstStyle/>
          <a:p>
            <a:pPr lvl="0" rtl="1"/>
            <a:r>
              <a:rPr lang="ar"/>
              <a:t>انقر لتحرير أنماط النص الرئيسي</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endParaRPr lang="en-US" dirty="0"/>
          </a:p>
        </p:txBody>
      </p:sp>
      <p:sp>
        <p:nvSpPr>
          <p:cNvPr id="12" name="عنصر نائب للتاريخ 3">
            <a:extLst>
              <a:ext uri="{FF2B5EF4-FFF2-40B4-BE49-F238E27FC236}">
                <a16:creationId xmlns:a16="http://schemas.microsoft.com/office/drawing/2014/main" id="{33DF0476-5166-41FD-C225-49439DCDAFD9}"/>
              </a:ext>
            </a:extLst>
          </p:cNvPr>
          <p:cNvSpPr>
            <a:spLocks noGrp="1"/>
          </p:cNvSpPr>
          <p:nvPr>
            <p:ph type="dt" sz="half" idx="2"/>
          </p:nvPr>
        </p:nvSpPr>
        <p:spPr>
          <a:xfrm flipH="1">
            <a:off x="8085039" y="6453002"/>
            <a:ext cx="3494314" cy="365125"/>
          </a:xfrm>
          <a:prstGeom prst="rect">
            <a:avLst/>
          </a:prstGeom>
        </p:spPr>
        <p:txBody>
          <a:bodyPr rtlCol="1"/>
          <a:lstStyle>
            <a:lvl1pPr algn="r" rtl="1">
              <a:defRPr sz="1200"/>
            </a:lvl1pPr>
          </a:lstStyle>
          <a:p>
            <a:pPr rtl="1"/>
            <a:endParaRPr lang="en-US"/>
          </a:p>
        </p:txBody>
      </p:sp>
      <p:sp>
        <p:nvSpPr>
          <p:cNvPr id="13" name="عنصر نائب للتذييل 4">
            <a:extLst>
              <a:ext uri="{FF2B5EF4-FFF2-40B4-BE49-F238E27FC236}">
                <a16:creationId xmlns:a16="http://schemas.microsoft.com/office/drawing/2014/main" id="{A69E184B-1B22-9BF1-2582-DB91379B44E0}"/>
              </a:ext>
            </a:extLst>
          </p:cNvPr>
          <p:cNvSpPr>
            <a:spLocks noGrp="1"/>
          </p:cNvSpPr>
          <p:nvPr>
            <p:ph type="ftr" sz="quarter" idx="3"/>
          </p:nvPr>
        </p:nvSpPr>
        <p:spPr>
          <a:xfrm flipH="1">
            <a:off x="992091" y="6453002"/>
            <a:ext cx="2805405" cy="365125"/>
          </a:xfrm>
          <a:prstGeom prst="rect">
            <a:avLst/>
          </a:prstGeom>
        </p:spPr>
        <p:txBody>
          <a:bodyPr rtlCol="1"/>
          <a:lstStyle>
            <a:lvl1pPr algn="r" rtl="1">
              <a:defRPr sz="1200"/>
            </a:lvl1pPr>
          </a:lstStyle>
          <a:p>
            <a:pPr rtl="1"/>
            <a:endParaRPr lang="en-US"/>
          </a:p>
        </p:txBody>
      </p:sp>
      <p:sp>
        <p:nvSpPr>
          <p:cNvPr id="14" name="عنصر نائب لرقم الشريحة 5">
            <a:extLst>
              <a:ext uri="{FF2B5EF4-FFF2-40B4-BE49-F238E27FC236}">
                <a16:creationId xmlns:a16="http://schemas.microsoft.com/office/drawing/2014/main" id="{34EE38FC-102D-E92F-9B25-3E95395CCBED}"/>
              </a:ext>
            </a:extLst>
          </p:cNvPr>
          <p:cNvSpPr>
            <a:spLocks noGrp="1"/>
          </p:cNvSpPr>
          <p:nvPr>
            <p:ph type="sldNum" sz="quarter" idx="4"/>
          </p:nvPr>
        </p:nvSpPr>
        <p:spPr>
          <a:xfrm flipH="1">
            <a:off x="612648" y="6453002"/>
            <a:ext cx="429207" cy="365125"/>
          </a:xfrm>
          <a:prstGeom prst="rect">
            <a:avLst/>
          </a:prstGeom>
        </p:spPr>
        <p:txBody>
          <a:bodyPr rtlCol="1"/>
          <a:lstStyle>
            <a:lvl1pPr algn="r" rtl="1">
              <a:defRPr sz="1200"/>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1086006985"/>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 id="2147483864" r:id="rId13"/>
    <p:sldLayoutId id="2147483865" r:id="rId14"/>
    <p:sldLayoutId id="2147483866" r:id="rId15"/>
    <p:sldLayoutId id="2147483867" r:id="rId16"/>
    <p:sldLayoutId id="2147483868" r:id="rId17"/>
    <p:sldLayoutId id="2147483869" r:id="rId18"/>
    <p:sldLayoutId id="2147483870" r:id="rId19"/>
    <p:sldLayoutId id="2147483871" r:id="rId20"/>
    <p:sldLayoutId id="2147483872" r:id="rId21"/>
    <p:sldLayoutId id="2147483873" r:id="rId22"/>
    <p:sldLayoutId id="2147483874" r:id="rId23"/>
    <p:sldLayoutId id="2147483875" r:id="rId24"/>
    <p:sldLayoutId id="2147483876" r:id="rId25"/>
    <p:sldLayoutId id="2147483877" r:id="rId26"/>
    <p:sldLayoutId id="2147483878" r:id="rId27"/>
    <p:sldLayoutId id="2147483879" r:id="rId28"/>
    <p:sldLayoutId id="2147483880" r:id="rId29"/>
    <p:sldLayoutId id="2147483881" r:id="rId30"/>
    <p:sldLayoutId id="2147483882" r:id="rId31"/>
    <p:sldLayoutId id="2147483883" r:id="rId32"/>
    <p:sldLayoutId id="2147483884" r:id="rId33"/>
    <p:sldLayoutId id="2147483885" r:id="rId34"/>
    <p:sldLayoutId id="2147483886" r:id="rId35"/>
    <p:sldLayoutId id="2147483887" r:id="rId36"/>
    <p:sldLayoutId id="2147483888" r:id="rId37"/>
    <p:sldLayoutId id="2147483889" r:id="rId38"/>
    <p:sldLayoutId id="2147483890" r:id="rId39"/>
    <p:sldLayoutId id="2147483891" r:id="rId40"/>
    <p:sldLayoutId id="2147483892" r:id="rId41"/>
    <p:sldLayoutId id="2147483893" r:id="rId42"/>
    <p:sldLayoutId id="2147483894" r:id="rId43"/>
    <p:sldLayoutId id="2147483895" r:id="rId44"/>
    <p:sldLayoutId id="2147483896" r:id="rId45"/>
    <p:sldLayoutId id="2147483897" r:id="rId46"/>
    <p:sldLayoutId id="2147483898" r:id="rId47"/>
    <p:sldLayoutId id="2147483899" r:id="rId48"/>
    <p:sldLayoutId id="2147483900" r:id="rId49"/>
    <p:sldLayoutId id="2147483901" r:id="rId50"/>
    <p:sldLayoutId id="2147483902" r:id="rId51"/>
    <p:sldLayoutId id="2147483903" r:id="rId52"/>
    <p:sldLayoutId id="2147483904" r:id="rId53"/>
    <p:sldLayoutId id="2147483905" r:id="rId54"/>
    <p:sldLayoutId id="2147483906" r:id="rId55"/>
    <p:sldLayoutId id="2147483907" r:id="rId56"/>
    <p:sldLayoutId id="2147483908" r:id="rId57"/>
    <p:sldLayoutId id="2147483909" r:id="rId58"/>
    <p:sldLayoutId id="2147483910" r:id="rId59"/>
    <p:sldLayoutId id="2147483911" r:id="rId60"/>
    <p:sldLayoutId id="2147483912" r:id="rId61"/>
  </p:sldLayoutIdLst>
  <p:hf sldNum="0" hdr="0" ftr="0" dt="0"/>
  <p:txStyles>
    <p:titleStyle>
      <a:lvl1pPr algn="r" defTabSz="914400" rtl="1" eaLnBrk="1" latinLnBrk="0" hangingPunct="1">
        <a:lnSpc>
          <a:spcPct val="90000"/>
        </a:lnSpc>
        <a:spcBef>
          <a:spcPct val="0"/>
        </a:spcBef>
        <a:buNone/>
        <a:defRPr sz="3600" b="0" kern="1200">
          <a:solidFill>
            <a:schemeClr val="tx1"/>
          </a:solidFill>
          <a:latin typeface="+mj-lt"/>
          <a:ea typeface="+mj-ea"/>
          <a:cs typeface="+mj-cs"/>
        </a:defRPr>
      </a:lvl1pPr>
    </p:titleStyle>
    <p:bodyStyle>
      <a:lvl1pPr marL="228600" indent="-228600" algn="r" defTabSz="914400" rtl="1"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r" defTabSz="914400" rtl="1"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r" defTabSz="914400" rtl="1"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r" defTabSz="914400" rtl="1"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r" defTabSz="914400" rtl="1"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p15:clr>
            <a:srgbClr val="F26B43"/>
          </p15:clr>
        </p15:guide>
        <p15:guide id="6"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9.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hyperlink" Target="https://pxhere.com/fr/photo/1158396"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hyperlink" Target="https://en.wikipedia.org/wiki/Jordan_Valley"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القيادة عبر محمية ناميبراند الطبيعية في ناميبيا - تجربة مناظر طبيعية مذهلة بعد هطول أول مطر منذ 8 سنوات!">
            <a:extLst>
              <a:ext uri="{FF2B5EF4-FFF2-40B4-BE49-F238E27FC236}">
                <a16:creationId xmlns:a16="http://schemas.microsoft.com/office/drawing/2014/main" id="{057815E1-E0C9-4229-A87F-80CECE57731A}"/>
              </a:ext>
            </a:extLst>
          </p:cNvPr>
          <p:cNvPicPr>
            <a:picLocks noChangeAspect="1"/>
          </p:cNvPicPr>
          <p:nvPr/>
        </p:nvPicPr>
        <p:blipFill>
          <a:blip r:embed="rId3"/>
          <a:srcRect t="15742" b="27303"/>
          <a:stretch>
            <a:fillRect/>
          </a:stretch>
        </p:blipFill>
        <p:spPr>
          <a:xfrm>
            <a:off x="1" y="10"/>
            <a:ext cx="12192000" cy="4635122"/>
          </a:xfrm>
          <a:prstGeom prst="rect">
            <a:avLst/>
          </a:prstGeom>
          <a:noFill/>
        </p:spPr>
      </p:pic>
      <p:sp>
        <p:nvSpPr>
          <p:cNvPr id="2" name="Subtitle 1">
            <a:extLst>
              <a:ext uri="{FF2B5EF4-FFF2-40B4-BE49-F238E27FC236}">
                <a16:creationId xmlns:a16="http://schemas.microsoft.com/office/drawing/2014/main" id="{61644039-4255-00F0-8A2E-1AF71296DA1F}"/>
              </a:ext>
            </a:extLst>
          </p:cNvPr>
          <p:cNvSpPr>
            <a:spLocks noGrp="1"/>
          </p:cNvSpPr>
          <p:nvPr>
            <p:ph sz="quarter" idx="14"/>
          </p:nvPr>
        </p:nvSpPr>
        <p:spPr>
          <a:xfrm>
            <a:off x="441960" y="5012267"/>
            <a:ext cx="6400800" cy="1390330"/>
          </a:xfrm>
        </p:spPr>
        <p:txBody>
          <a:bodyPr vert="horz" lIns="91440" tIns="45720" rIns="91440" bIns="45720" rtlCol="1" anchor="t">
            <a:noAutofit/>
          </a:bodyPr>
          <a:lstStyle/>
          <a:p>
            <a:r>
              <a:rPr lang="ar-JO" sz="2000" b="1" dirty="0"/>
              <a:t>الأقاليم المناخية في الأردن </a:t>
            </a:r>
            <a:endParaRPr lang="en-US" sz="2000" b="1" dirty="0"/>
          </a:p>
          <a:p>
            <a:r>
              <a:rPr lang="ar-JO" sz="2000" b="1" dirty="0"/>
              <a:t>عمل الطالب : سند إحسان حدادين </a:t>
            </a:r>
            <a:endParaRPr lang="en-US" sz="2000" b="1" dirty="0"/>
          </a:p>
          <a:p>
            <a:r>
              <a:rPr lang="ar-JO" sz="2000" b="1" dirty="0"/>
              <a:t>الصف : الثامن ( ب) </a:t>
            </a:r>
            <a:endParaRPr lang="en-US" sz="2000" b="1" dirty="0"/>
          </a:p>
        </p:txBody>
      </p:sp>
    </p:spTree>
    <p:extLst>
      <p:ext uri="{BB962C8B-B14F-4D97-AF65-F5344CB8AC3E}">
        <p14:creationId xmlns:p14="http://schemas.microsoft.com/office/powerpoint/2010/main" val="2999483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anim calcmode="lin" valueType="num">
                                      <p:cBhvr>
                                        <p:cTn id="8" dur="250" fill="hold"/>
                                        <p:tgtEl>
                                          <p:spTgt spid="2"/>
                                        </p:tgtEl>
                                        <p:attrNameLst>
                                          <p:attrName>ppt_x</p:attrName>
                                        </p:attrNameLst>
                                      </p:cBhvr>
                                      <p:tavLst>
                                        <p:tav tm="0">
                                          <p:val>
                                            <p:strVal val="#ppt_x"/>
                                          </p:val>
                                        </p:tav>
                                        <p:tav tm="100000">
                                          <p:val>
                                            <p:strVal val="#ppt_x"/>
                                          </p:val>
                                        </p:tav>
                                      </p:tavLst>
                                    </p:anim>
                                    <p:anim calcmode="lin" valueType="num">
                                      <p:cBhvr>
                                        <p:cTn id="9" dur="2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CC7960-37E3-7347-64E0-06984C419CC6}"/>
              </a:ext>
            </a:extLst>
          </p:cNvPr>
          <p:cNvSpPr>
            <a:spLocks noGrp="1"/>
          </p:cNvSpPr>
          <p:nvPr>
            <p:ph type="title"/>
          </p:nvPr>
        </p:nvSpPr>
        <p:spPr>
          <a:xfrm>
            <a:off x="612648" y="1090862"/>
            <a:ext cx="10966705" cy="5374105"/>
          </a:xfrm>
        </p:spPr>
        <p:txBody>
          <a:bodyPr anchor="t">
            <a:normAutofit fontScale="90000"/>
          </a:bodyPr>
          <a:lstStyle/>
          <a:p>
            <a:pPr algn="ctr">
              <a:lnSpc>
                <a:spcPts val="1800"/>
              </a:lnSpc>
              <a:spcBef>
                <a:spcPts val="1200"/>
              </a:spcBef>
              <a:spcAft>
                <a:spcPts val="1200"/>
              </a:spcAft>
            </a:pPr>
            <a:br>
              <a:rPr lang="ar-JO" b="1" dirty="0"/>
            </a:br>
            <a:br>
              <a:rPr lang="ar-JO" b="1" dirty="0"/>
            </a:br>
            <a:r>
              <a:rPr lang="en-US" b="1" dirty="0"/>
              <a:t>مقدمة </a:t>
            </a:r>
            <a:r>
              <a:rPr lang="ar-JO" b="1" dirty="0"/>
              <a:t>عن المناخ في الاردن</a:t>
            </a:r>
            <a:r>
              <a:rPr lang="ar-JO" dirty="0"/>
              <a:t>: </a:t>
            </a:r>
            <a:br>
              <a:rPr lang="ar-JO" dirty="0"/>
            </a:br>
            <a:br>
              <a:rPr lang="ar-JO" dirty="0"/>
            </a:br>
            <a:br>
              <a:rPr lang="ar-JO" dirty="0"/>
            </a:br>
            <a:br>
              <a:rPr lang="ar-JO" dirty="0"/>
            </a:br>
            <a:br>
              <a:rPr lang="ar-JO" dirty="0"/>
            </a:br>
            <a:br>
              <a:rPr lang="ar-JO" dirty="0"/>
            </a:br>
            <a:r>
              <a:rPr lang="ar-JO" dirty="0">
                <a:solidFill>
                  <a:srgbClr val="0A0A0A"/>
                </a:solidFill>
                <a:latin typeface="Google Sans"/>
              </a:rPr>
              <a:t>يتمتع الأردن بتنوع جغرافي فريد على الرغم من صغر مساحته.</a:t>
            </a:r>
            <a:br>
              <a:rPr lang="ar-JO" dirty="0">
                <a:solidFill>
                  <a:srgbClr val="0A0A0A"/>
                </a:solidFill>
                <a:latin typeface="Google Sans"/>
              </a:rPr>
            </a:br>
            <a:br>
              <a:rPr lang="ar-JO" dirty="0">
                <a:solidFill>
                  <a:srgbClr val="0A0A0A"/>
                </a:solidFill>
                <a:latin typeface="Google Sans"/>
              </a:rPr>
            </a:br>
            <a:br>
              <a:rPr lang="ar-JO" dirty="0">
                <a:solidFill>
                  <a:srgbClr val="0A0A0A"/>
                </a:solidFill>
                <a:latin typeface="Google Sans"/>
              </a:rPr>
            </a:br>
            <a:r>
              <a:rPr lang="ar-JO" dirty="0">
                <a:solidFill>
                  <a:srgbClr val="0A0A0A"/>
                </a:solidFill>
                <a:latin typeface="Google Sans"/>
              </a:rPr>
              <a:t>هذا التنوع أدى إلى وجود ثلاثة أقاليم مناخية حيوية رئيسية: مناخ البحر المتوسط، </a:t>
            </a:r>
            <a:br>
              <a:rPr lang="ar-JO" dirty="0">
                <a:solidFill>
                  <a:srgbClr val="0A0A0A"/>
                </a:solidFill>
                <a:latin typeface="Google Sans"/>
              </a:rPr>
            </a:br>
            <a:br>
              <a:rPr lang="ar-JO" dirty="0">
                <a:solidFill>
                  <a:srgbClr val="0A0A0A"/>
                </a:solidFill>
                <a:latin typeface="Google Sans"/>
              </a:rPr>
            </a:br>
            <a:r>
              <a:rPr lang="ar-JO" dirty="0">
                <a:solidFill>
                  <a:srgbClr val="0A0A0A"/>
                </a:solidFill>
                <a:latin typeface="Google Sans"/>
              </a:rPr>
              <a:t>المناخ الصحراوي، المناخ الغوري </a:t>
            </a:r>
            <a:br>
              <a:rPr lang="ar-JO" dirty="0">
                <a:solidFill>
                  <a:srgbClr val="0A0A0A"/>
                </a:solidFill>
                <a:latin typeface="Google Sans"/>
              </a:rPr>
            </a:br>
            <a:br>
              <a:rPr lang="ar-JO" dirty="0">
                <a:solidFill>
                  <a:srgbClr val="0A0A0A"/>
                </a:solidFill>
                <a:latin typeface="Google Sans"/>
              </a:rPr>
            </a:br>
            <a:br>
              <a:rPr lang="ar-JO" dirty="0">
                <a:solidFill>
                  <a:srgbClr val="0A0A0A"/>
                </a:solidFill>
                <a:latin typeface="Google Sans"/>
              </a:rPr>
            </a:br>
            <a:r>
              <a:rPr lang="ar-JO" dirty="0">
                <a:solidFill>
                  <a:srgbClr val="0A0A0A"/>
                </a:solidFill>
                <a:latin typeface="Google Sans"/>
              </a:rPr>
              <a:t>تتوزع هذه الأقاليم بين المرتفعات الخضراء، الأغوار الدافئة، والصحاري</a:t>
            </a:r>
            <a:br>
              <a:rPr lang="ar-JO" dirty="0">
                <a:solidFill>
                  <a:srgbClr val="0A0A0A"/>
                </a:solidFill>
                <a:latin typeface="Google Sans"/>
              </a:rPr>
            </a:br>
            <a:br>
              <a:rPr lang="ar-JO" dirty="0">
                <a:solidFill>
                  <a:srgbClr val="0A0A0A"/>
                </a:solidFill>
                <a:latin typeface="Google Sans"/>
              </a:rPr>
            </a:br>
            <a:br>
              <a:rPr lang="ar-JO" dirty="0">
                <a:solidFill>
                  <a:srgbClr val="0A0A0A"/>
                </a:solidFill>
                <a:latin typeface="Google Sans"/>
              </a:rPr>
            </a:br>
            <a:r>
              <a:rPr lang="ar-JO" dirty="0">
                <a:solidFill>
                  <a:srgbClr val="0A0A0A"/>
                </a:solidFill>
                <a:latin typeface="Google Sans"/>
              </a:rPr>
              <a:t> الشاسعة.</a:t>
            </a:r>
            <a:br>
              <a:rPr lang="ar-JO" dirty="0">
                <a:solidFill>
                  <a:srgbClr val="0A0A0A"/>
                </a:solidFill>
                <a:latin typeface="Google Sans"/>
              </a:rPr>
            </a:br>
            <a:br>
              <a:rPr lang="ar-JO" dirty="0"/>
            </a:br>
            <a:br>
              <a:rPr lang="ar-JO" dirty="0"/>
            </a:br>
            <a:br>
              <a:rPr lang="ar-JO" dirty="0"/>
            </a:br>
            <a:endParaRPr lang="en-US" dirty="0"/>
          </a:p>
        </p:txBody>
      </p:sp>
    </p:spTree>
    <p:extLst>
      <p:ext uri="{BB962C8B-B14F-4D97-AF65-F5344CB8AC3E}">
        <p14:creationId xmlns:p14="http://schemas.microsoft.com/office/powerpoint/2010/main" val="11182518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39F1B2F-DE6A-4AA4-8E60-ABCD385FB4CE}"/>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30632" y="1044465"/>
            <a:ext cx="5866854" cy="5408535"/>
          </a:xfrm>
          <a:prstGeom prst="rect">
            <a:avLst/>
          </a:prstGeom>
        </p:spPr>
        <p:txBody>
          <a:bodyPr>
            <a:normAutofit/>
          </a:bodyPr>
          <a:lstStyle/>
          <a:p>
            <a:pPr marL="0" indent="0">
              <a:spcBef>
                <a:spcPts val="2500"/>
              </a:spcBef>
              <a:spcAft>
                <a:spcPts val="600"/>
              </a:spcAft>
              <a:buFont typeface="Arial" panose="020B0604020202020204" pitchFamily="34" charset="0"/>
              <a:buNone/>
            </a:pPr>
            <a:r>
              <a:rPr lang="ar-AE" sz="1400" b="1" dirty="0"/>
              <a:t>خصائص المناخ</a:t>
            </a:r>
          </a:p>
          <a:p>
            <a:pPr marL="0" lvl="1">
              <a:spcBef>
                <a:spcPts val="1000"/>
              </a:spcBef>
              <a:spcAft>
                <a:spcPts val="600"/>
              </a:spcAft>
            </a:pPr>
            <a:r>
              <a:rPr lang="ar-AE" sz="1400" dirty="0"/>
              <a:t>مناخ البحر الأبيض المتوسط يتميز بصيف حار وجاف وشتاء بارد ورطب</a:t>
            </a:r>
            <a:r>
              <a:rPr lang="ar-JO" sz="1400" dirty="0"/>
              <a:t> </a:t>
            </a:r>
            <a:r>
              <a:rPr lang="ar-AE" sz="1400" dirty="0">
                <a:solidFill>
                  <a:prstClr val="black"/>
                </a:solidFill>
              </a:rPr>
              <a:t>وارتفاع معدلات الأمطار مع الارتفاع عن سطح البحر.</a:t>
            </a:r>
            <a:r>
              <a:rPr lang="ar-AE" sz="1400" dirty="0"/>
              <a:t>، مع معدل أمطار حوالي 600 ملم سنويًا.</a:t>
            </a:r>
          </a:p>
          <a:p>
            <a:pPr marL="0" indent="0">
              <a:spcBef>
                <a:spcPts val="2500"/>
              </a:spcBef>
              <a:spcAft>
                <a:spcPts val="600"/>
              </a:spcAft>
              <a:buFont typeface="Arial" panose="020B0604020202020204" pitchFamily="34" charset="0"/>
              <a:buNone/>
            </a:pPr>
            <a:r>
              <a:rPr lang="ar-AE" sz="1400" b="1" dirty="0"/>
              <a:t>التنوع البيئي</a:t>
            </a:r>
          </a:p>
          <a:p>
            <a:pPr marL="0" lvl="1" indent="0">
              <a:spcBef>
                <a:spcPts val="1000"/>
              </a:spcBef>
              <a:spcAft>
                <a:spcPts val="600"/>
              </a:spcAft>
              <a:buFont typeface="Arial" panose="020B0604020202020204" pitchFamily="34" charset="0"/>
              <a:buNone/>
            </a:pPr>
            <a:r>
              <a:rPr lang="ar-AE" sz="1400" dirty="0"/>
              <a:t>يدعم هذا المناخ تنوعًا بيئيًا غنيًا مع انتشار الغابات والجنبات والحياة النباتية والحيوانية المتنوعة</a:t>
            </a:r>
            <a:r>
              <a:rPr lang="ar-JO" sz="1400" dirty="0"/>
              <a:t> </a:t>
            </a:r>
            <a:r>
              <a:rPr lang="ar-JO" sz="1400" dirty="0">
                <a:solidFill>
                  <a:srgbClr val="56595E"/>
                </a:solidFill>
                <a:latin typeface="Google Sans"/>
              </a:rPr>
              <a:t> (عمّان، إربد، عجلون، الكرك)</a:t>
            </a:r>
            <a:endParaRPr lang="ar-AE" sz="1400" dirty="0"/>
          </a:p>
          <a:p>
            <a:pPr marL="0" indent="0">
              <a:spcBef>
                <a:spcPts val="2500"/>
              </a:spcBef>
              <a:spcAft>
                <a:spcPts val="600"/>
              </a:spcAft>
              <a:buFont typeface="Arial" panose="020B0604020202020204" pitchFamily="34" charset="0"/>
              <a:buNone/>
            </a:pPr>
            <a:r>
              <a:rPr lang="ar-AE" sz="1400" b="1" dirty="0"/>
              <a:t>الزراعة والتربة</a:t>
            </a:r>
          </a:p>
          <a:p>
            <a:pPr marL="0" lvl="1" indent="0">
              <a:spcBef>
                <a:spcPts val="1000"/>
              </a:spcBef>
              <a:spcAft>
                <a:spcPts val="600"/>
              </a:spcAft>
              <a:buFont typeface="Arial" panose="020B0604020202020204" pitchFamily="34" charset="0"/>
              <a:buNone/>
            </a:pPr>
            <a:r>
              <a:rPr lang="ar-AE" sz="1400" dirty="0"/>
              <a:t>التربة </a:t>
            </a:r>
            <a:r>
              <a:rPr lang="ar-JO" sz="1400" dirty="0"/>
              <a:t>خصبة </a:t>
            </a:r>
            <a:r>
              <a:rPr lang="ar-AE" sz="1400" dirty="0"/>
              <a:t> هي من أفضل أنواع التربة للزراعة </a:t>
            </a:r>
            <a:r>
              <a:rPr lang="ar-AE" sz="1400" b="1" u="sng" dirty="0"/>
              <a:t>في المناطق الشمالية والغربية من الأردن.</a:t>
            </a:r>
          </a:p>
          <a:p>
            <a:pPr marL="0" indent="0">
              <a:spcBef>
                <a:spcPts val="2500"/>
              </a:spcBef>
              <a:spcAft>
                <a:spcPts val="600"/>
              </a:spcAft>
              <a:buFont typeface="Arial" panose="020B0604020202020204" pitchFamily="34" charset="0"/>
              <a:buNone/>
            </a:pPr>
            <a:r>
              <a:rPr lang="ar-AE" sz="1400" b="1" dirty="0"/>
              <a:t>الأهمية الاقتصادية</a:t>
            </a:r>
          </a:p>
          <a:p>
            <a:pPr marL="0" lvl="1" indent="0">
              <a:spcBef>
                <a:spcPts val="1000"/>
              </a:spcBef>
              <a:spcAft>
                <a:spcPts val="600"/>
              </a:spcAft>
              <a:buFont typeface="Arial" panose="020B0604020202020204" pitchFamily="34" charset="0"/>
              <a:buNone/>
            </a:pPr>
            <a:r>
              <a:rPr lang="ar-AE" sz="1400" dirty="0"/>
              <a:t>يساهم مناخ البحر الأبيض المتوسط بشكل كبير في النشاط الاقتصادي والزراعي ويُعد من المناطق الرئيسية لإنتاج المحاصيل.</a:t>
            </a:r>
          </a:p>
        </p:txBody>
      </p:sp>
      <p:sp>
        <p:nvSpPr>
          <p:cNvPr id="3" name="Title 2">
            <a:extLst>
              <a:ext uri="{FF2B5EF4-FFF2-40B4-BE49-F238E27FC236}">
                <a16:creationId xmlns:a16="http://schemas.microsoft.com/office/drawing/2014/main" id="{F950B918-3D6F-3CFB-1838-EC1026F79054}"/>
              </a:ext>
            </a:extLst>
          </p:cNvPr>
          <p:cNvSpPr>
            <a:spLocks noGrp="1"/>
          </p:cNvSpPr>
          <p:nvPr>
            <p:ph type="title"/>
          </p:nvPr>
        </p:nvSpPr>
        <p:spPr>
          <a:xfrm>
            <a:off x="130632" y="151597"/>
            <a:ext cx="11924209" cy="715505"/>
          </a:xfrm>
        </p:spPr>
        <p:txBody>
          <a:bodyPr anchor="ctr">
            <a:normAutofit/>
          </a:bodyPr>
          <a:lstStyle/>
          <a:p>
            <a:pPr>
              <a:lnSpc>
                <a:spcPct val="110000"/>
              </a:lnSpc>
            </a:pPr>
            <a:r>
              <a:rPr lang="ar-JO" dirty="0"/>
              <a:t>مناخ</a:t>
            </a:r>
            <a:r>
              <a:rPr lang="en-US" dirty="0"/>
              <a:t> </a:t>
            </a:r>
            <a:r>
              <a:rPr lang="ar-JO" dirty="0"/>
              <a:t>البحر</a:t>
            </a:r>
            <a:r>
              <a:rPr lang="en-US" dirty="0"/>
              <a:t> </a:t>
            </a:r>
            <a:r>
              <a:rPr lang="ar-JO" dirty="0"/>
              <a:t>الأبيض</a:t>
            </a:r>
            <a:r>
              <a:rPr lang="en-US" dirty="0"/>
              <a:t> </a:t>
            </a:r>
            <a:r>
              <a:rPr lang="ar-JO" dirty="0"/>
              <a:t>المتوسط</a:t>
            </a:r>
            <a:endParaRPr lang="en-US" dirty="0"/>
          </a:p>
        </p:txBody>
      </p:sp>
      <p:pic>
        <p:nvPicPr>
          <p:cNvPr id="4" name="Content Placeholder 3" descr="منظر بزاوية عالية للسليمانية (السليمانية) ، وهي مدينة تقع شرق إقليم كردستان ، العراق ، ليست بعيدة عن الحدود الإيرانية العراقية.">
            <a:extLst>
              <a:ext uri="{FF2B5EF4-FFF2-40B4-BE49-F238E27FC236}">
                <a16:creationId xmlns:a16="http://schemas.microsoft.com/office/drawing/2014/main" id="{099409F7-B2D5-468F-A86B-24ACD40ED1EB}"/>
              </a:ext>
            </a:extLst>
          </p:cNvPr>
          <p:cNvPicPr>
            <a:picLocks noGrp="1" noChangeAspect="1"/>
          </p:cNvPicPr>
          <p:nvPr>
            <p:ph idx="1"/>
          </p:nvPr>
        </p:nvPicPr>
        <p:blipFill>
          <a:blip r:embed="rId3"/>
          <a:srcRect l="9509" r="18356" b="1"/>
          <a:stretch>
            <a:fillRect/>
          </a:stretch>
        </p:blipFill>
        <p:spPr>
          <a:xfrm flipH="1">
            <a:off x="6187986" y="1044465"/>
            <a:ext cx="5866854" cy="5408535"/>
          </a:xfrm>
          <a:prstGeom prst="rect">
            <a:avLst/>
          </a:prstGeom>
          <a:noFill/>
        </p:spPr>
      </p:pic>
    </p:spTree>
    <p:extLst>
      <p:ext uri="{BB962C8B-B14F-4D97-AF65-F5344CB8AC3E}">
        <p14:creationId xmlns:p14="http://schemas.microsoft.com/office/powerpoint/2010/main" val="36440985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6212151-4F88-4910-9BA8-C32E7725A3FC}"/>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30632" y="1044465"/>
            <a:ext cx="5866854" cy="5408535"/>
          </a:xfrm>
          <a:prstGeom prst="rect">
            <a:avLst/>
          </a:prstGeom>
        </p:spPr>
        <p:txBody>
          <a:bodyPr>
            <a:normAutofit/>
          </a:bodyPr>
          <a:lstStyle/>
          <a:p>
            <a:pPr marL="0" indent="0">
              <a:spcBef>
                <a:spcPts val="2500"/>
              </a:spcBef>
              <a:spcAft>
                <a:spcPts val="600"/>
              </a:spcAft>
              <a:buFont typeface="Arial" panose="020B0604020202020204" pitchFamily="34" charset="0"/>
              <a:buNone/>
            </a:pPr>
            <a:r>
              <a:rPr lang="ar-AE" sz="1400" b="1" dirty="0"/>
              <a:t>خصائص المناخ الصحراوي</a:t>
            </a:r>
          </a:p>
          <a:p>
            <a:pPr marL="0" lvl="1" indent="0">
              <a:spcBef>
                <a:spcPts val="1000"/>
              </a:spcBef>
              <a:spcAft>
                <a:spcPts val="600"/>
              </a:spcAft>
              <a:buFont typeface="Arial" panose="020B0604020202020204" pitchFamily="34" charset="0"/>
              <a:buNone/>
            </a:pPr>
            <a:r>
              <a:rPr lang="ar-AE" sz="1400" dirty="0"/>
              <a:t>المناخ الصحراوي يتميز بصيف شديد الحرارة وشتاء بارد وجاف مع معدل أمطار منخفض جدًا لا يتجاوز 200 ملم سنويًا</a:t>
            </a:r>
            <a:r>
              <a:rPr lang="ar-JO" sz="1400" dirty="0"/>
              <a:t> و </a:t>
            </a:r>
            <a:r>
              <a:rPr lang="ar-JO" sz="1400" dirty="0">
                <a:solidFill>
                  <a:srgbClr val="0A0A0A"/>
                </a:solidFill>
                <a:latin typeface="Google Sans"/>
              </a:rPr>
              <a:t>يغطي حوالي 75% من مساحة الأردن </a:t>
            </a:r>
            <a:endParaRPr lang="ar-AE" sz="1400" dirty="0"/>
          </a:p>
          <a:p>
            <a:pPr marL="0" indent="0">
              <a:spcBef>
                <a:spcPts val="2500"/>
              </a:spcBef>
              <a:spcAft>
                <a:spcPts val="600"/>
              </a:spcAft>
              <a:buFont typeface="Arial" panose="020B0604020202020204" pitchFamily="34" charset="0"/>
              <a:buNone/>
            </a:pPr>
            <a:r>
              <a:rPr lang="ar-AE" sz="1400" b="1" dirty="0"/>
              <a:t>النباتات والتكيف</a:t>
            </a:r>
          </a:p>
          <a:p>
            <a:pPr marL="0" lvl="1" indent="0">
              <a:spcBef>
                <a:spcPts val="1000"/>
              </a:spcBef>
              <a:spcAft>
                <a:spcPts val="600"/>
              </a:spcAft>
              <a:buFont typeface="Arial" panose="020B0604020202020204" pitchFamily="34" charset="0"/>
              <a:buNone/>
            </a:pPr>
            <a:r>
              <a:rPr lang="ar-AE" sz="1400" dirty="0"/>
              <a:t>النباتات في المناطق الصحراوية محدودة وتعتمد على التكيف مع الجفاف للحفاظ على الحياة النباتية.</a:t>
            </a:r>
          </a:p>
          <a:p>
            <a:pPr marL="0" indent="0">
              <a:spcBef>
                <a:spcPts val="2500"/>
              </a:spcBef>
              <a:spcAft>
                <a:spcPts val="600"/>
              </a:spcAft>
              <a:buFont typeface="Arial" panose="020B0604020202020204" pitchFamily="34" charset="0"/>
              <a:buNone/>
            </a:pPr>
            <a:r>
              <a:rPr lang="ar-AE" sz="1400" b="1" dirty="0"/>
              <a:t>التأثير على النشاط الزراعي</a:t>
            </a:r>
          </a:p>
          <a:p>
            <a:pPr marL="0" lvl="1" indent="0">
              <a:spcBef>
                <a:spcPts val="1000"/>
              </a:spcBef>
              <a:spcAft>
                <a:spcPts val="600"/>
              </a:spcAft>
              <a:buFont typeface="Arial" panose="020B0604020202020204" pitchFamily="34" charset="0"/>
              <a:buNone/>
            </a:pPr>
            <a:r>
              <a:rPr lang="ar-AE" sz="1400" dirty="0"/>
              <a:t>الزراعة تقتصر على الواحات والمناطق التي تتوفر فيها مصادر مياه جوفية بسبب قلة الأمطار وارتفاع درجات الحرارة.</a:t>
            </a:r>
          </a:p>
          <a:p>
            <a:pPr marL="0" indent="0">
              <a:spcBef>
                <a:spcPts val="2500"/>
              </a:spcBef>
              <a:spcAft>
                <a:spcPts val="600"/>
              </a:spcAft>
              <a:buFont typeface="Arial" panose="020B0604020202020204" pitchFamily="34" charset="0"/>
              <a:buNone/>
            </a:pPr>
            <a:r>
              <a:rPr lang="ar-AE" sz="1400" b="1" dirty="0"/>
              <a:t>السياحة والتحديات الاقتصادية</a:t>
            </a:r>
          </a:p>
          <a:p>
            <a:pPr marL="0" lvl="1" indent="0">
              <a:spcBef>
                <a:spcPts val="1000"/>
              </a:spcBef>
              <a:spcAft>
                <a:spcPts val="600"/>
              </a:spcAft>
              <a:buFont typeface="Arial" panose="020B0604020202020204" pitchFamily="34" charset="0"/>
              <a:buNone/>
            </a:pPr>
            <a:r>
              <a:rPr lang="ar-AE" sz="1400" dirty="0"/>
              <a:t>المناخ الصحراوي يشكل تحديات اقتصادية ولكنه يجذب السياحة الصحراوية والمغامرات الفريدة</a:t>
            </a:r>
            <a:r>
              <a:rPr lang="ar-JO" sz="1400" dirty="0"/>
              <a:t> (منطقة وادي رم ) </a:t>
            </a:r>
            <a:endParaRPr lang="ar-AE" sz="1400" dirty="0"/>
          </a:p>
        </p:txBody>
      </p:sp>
      <p:sp>
        <p:nvSpPr>
          <p:cNvPr id="3" name="Title 2">
            <a:extLst>
              <a:ext uri="{FF2B5EF4-FFF2-40B4-BE49-F238E27FC236}">
                <a16:creationId xmlns:a16="http://schemas.microsoft.com/office/drawing/2014/main" id="{84A14734-429E-08DB-010C-30D671847278}"/>
              </a:ext>
            </a:extLst>
          </p:cNvPr>
          <p:cNvSpPr>
            <a:spLocks noGrp="1"/>
          </p:cNvSpPr>
          <p:nvPr>
            <p:ph type="title"/>
          </p:nvPr>
        </p:nvSpPr>
        <p:spPr>
          <a:xfrm>
            <a:off x="130632" y="151597"/>
            <a:ext cx="11924209" cy="715505"/>
          </a:xfrm>
        </p:spPr>
        <p:txBody>
          <a:bodyPr anchor="ctr">
            <a:normAutofit/>
          </a:bodyPr>
          <a:lstStyle/>
          <a:p>
            <a:pPr>
              <a:lnSpc>
                <a:spcPct val="110000"/>
              </a:lnSpc>
            </a:pPr>
            <a:r>
              <a:rPr lang="ar-JO" dirty="0"/>
              <a:t>المناخ الصحراوي</a:t>
            </a:r>
            <a:endParaRPr lang="en-US" dirty="0"/>
          </a:p>
        </p:txBody>
      </p:sp>
      <p:pic>
        <p:nvPicPr>
          <p:cNvPr id="8" name="Content Placeholder 7" descr="A desert landscape with tall rock formations&#10;&#10;AI-generated content may be incorrect.">
            <a:extLst>
              <a:ext uri="{FF2B5EF4-FFF2-40B4-BE49-F238E27FC236}">
                <a16:creationId xmlns:a16="http://schemas.microsoft.com/office/drawing/2014/main" id="{A40B68F7-B2E1-4E4F-23CC-53CD20F9EEA3}"/>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94516" y="1044465"/>
            <a:ext cx="5923089" cy="4722537"/>
          </a:xfrm>
        </p:spPr>
      </p:pic>
    </p:spTree>
    <p:extLst>
      <p:ext uri="{BB962C8B-B14F-4D97-AF65-F5344CB8AC3E}">
        <p14:creationId xmlns:p14="http://schemas.microsoft.com/office/powerpoint/2010/main" val="14420919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475541-B862-47F1-BFD4-D002BC778B2C}"/>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30632" y="1044465"/>
            <a:ext cx="5866854" cy="5408535"/>
          </a:xfrm>
          <a:prstGeom prst="rect">
            <a:avLst/>
          </a:prstGeom>
        </p:spPr>
        <p:txBody>
          <a:bodyPr>
            <a:normAutofit/>
          </a:bodyPr>
          <a:lstStyle/>
          <a:p>
            <a:pPr marL="0" indent="0">
              <a:spcBef>
                <a:spcPts val="2500"/>
              </a:spcBef>
              <a:spcAft>
                <a:spcPts val="600"/>
              </a:spcAft>
              <a:buFont typeface="Arial" panose="020B0604020202020204" pitchFamily="34" charset="0"/>
              <a:buNone/>
            </a:pPr>
            <a:r>
              <a:rPr lang="ar-AE" sz="1400" b="1" dirty="0"/>
              <a:t>خصائص المناخ </a:t>
            </a:r>
            <a:r>
              <a:rPr lang="ar-JO" sz="1400" b="1" dirty="0"/>
              <a:t>الغوري </a:t>
            </a:r>
            <a:endParaRPr lang="ar-AE" sz="1400" b="1" dirty="0"/>
          </a:p>
          <a:p>
            <a:pPr marL="0" lvl="1" indent="0">
              <a:spcBef>
                <a:spcPts val="1000"/>
              </a:spcBef>
              <a:spcAft>
                <a:spcPts val="600"/>
              </a:spcAft>
              <a:buFont typeface="Arial" panose="020B0604020202020204" pitchFamily="34" charset="0"/>
              <a:buNone/>
            </a:pPr>
            <a:r>
              <a:rPr lang="ar-AE" sz="1400" dirty="0"/>
              <a:t>.</a:t>
            </a:r>
            <a:r>
              <a:rPr lang="ar-JO" sz="1400" dirty="0">
                <a:solidFill>
                  <a:srgbClr val="0A0A0A"/>
                </a:solidFill>
                <a:latin typeface="Google Sans"/>
              </a:rPr>
              <a:t> يعرف بمناخه الغوري السوداني، ويكون حارًا جدًا طوال العام، خاصةً في الصيف، بسبب انخفاضه عن مستوى سطح البحر ، يمتد على طول نهر الأردن، ويشمل منطقة البحر الميت والعقبة.</a:t>
            </a:r>
            <a:endParaRPr lang="ar-AE" sz="1400" dirty="0"/>
          </a:p>
          <a:p>
            <a:pPr marL="0" indent="0">
              <a:spcBef>
                <a:spcPts val="2500"/>
              </a:spcBef>
              <a:spcAft>
                <a:spcPts val="600"/>
              </a:spcAft>
              <a:buFont typeface="Arial" panose="020B0604020202020204" pitchFamily="34" charset="0"/>
              <a:buNone/>
            </a:pPr>
            <a:r>
              <a:rPr lang="ar-AE" sz="1400" b="1" dirty="0"/>
              <a:t>الأهمية الزراعية لوادي الأردن</a:t>
            </a:r>
          </a:p>
          <a:p>
            <a:pPr marL="0" lvl="1" indent="0">
              <a:spcBef>
                <a:spcPts val="1000"/>
              </a:spcBef>
              <a:spcAft>
                <a:spcPts val="600"/>
              </a:spcAft>
              <a:buFont typeface="Arial" panose="020B0604020202020204" pitchFamily="34" charset="0"/>
              <a:buNone/>
            </a:pPr>
            <a:r>
              <a:rPr lang="ar-AE" sz="1400" b="1" u="sng" dirty="0"/>
              <a:t>وادي الأردن</a:t>
            </a:r>
            <a:r>
              <a:rPr lang="ar-AE" sz="1400" u="sng" dirty="0"/>
              <a:t> </a:t>
            </a:r>
            <a:r>
              <a:rPr lang="ar-AE" sz="1400" dirty="0"/>
              <a:t>منطقة زراعية خصبة تعتمد على الري لزراعة الموز والحمضيات والخضروات.</a:t>
            </a:r>
          </a:p>
          <a:p>
            <a:pPr marL="0" indent="0">
              <a:spcBef>
                <a:spcPts val="2500"/>
              </a:spcBef>
              <a:spcAft>
                <a:spcPts val="600"/>
              </a:spcAft>
              <a:buFont typeface="Arial" panose="020B0604020202020204" pitchFamily="34" charset="0"/>
              <a:buNone/>
            </a:pPr>
            <a:r>
              <a:rPr lang="ar-AE" sz="1400" b="1" dirty="0"/>
              <a:t>التحديات البيئية والإدارة</a:t>
            </a:r>
          </a:p>
          <a:p>
            <a:pPr marL="0" lvl="1" indent="0">
              <a:spcBef>
                <a:spcPts val="1000"/>
              </a:spcBef>
              <a:spcAft>
                <a:spcPts val="600"/>
              </a:spcAft>
              <a:buFont typeface="Arial" panose="020B0604020202020204" pitchFamily="34" charset="0"/>
              <a:buNone/>
            </a:pPr>
            <a:r>
              <a:rPr lang="ar-AE" sz="1400" dirty="0"/>
              <a:t>تحديات تشمل إدارة الموارد المائية والتكيف مع التغيرات المناخية المستمرة.</a:t>
            </a:r>
          </a:p>
          <a:p>
            <a:pPr marL="0" indent="0">
              <a:spcBef>
                <a:spcPts val="2500"/>
              </a:spcBef>
              <a:spcAft>
                <a:spcPts val="600"/>
              </a:spcAft>
              <a:buFont typeface="Arial" panose="020B0604020202020204" pitchFamily="34" charset="0"/>
              <a:buNone/>
            </a:pPr>
            <a:r>
              <a:rPr lang="ar-AE" sz="1400" b="1" dirty="0"/>
              <a:t>تنوع الأنشطة الاقتصادية</a:t>
            </a:r>
          </a:p>
          <a:p>
            <a:pPr marL="0" lvl="1" indent="0">
              <a:spcBef>
                <a:spcPts val="1000"/>
              </a:spcBef>
              <a:spcAft>
                <a:spcPts val="600"/>
              </a:spcAft>
              <a:buFont typeface="Arial" panose="020B0604020202020204" pitchFamily="34" charset="0"/>
              <a:buNone/>
            </a:pPr>
            <a:r>
              <a:rPr lang="ar-AE" sz="1400" dirty="0"/>
              <a:t>المناخ يدعم الزراعة والتجارة والسياحة مما يعزز الاقتصاد المحلي.</a:t>
            </a:r>
          </a:p>
        </p:txBody>
      </p:sp>
      <p:sp>
        <p:nvSpPr>
          <p:cNvPr id="3" name="Title 2">
            <a:extLst>
              <a:ext uri="{FF2B5EF4-FFF2-40B4-BE49-F238E27FC236}">
                <a16:creationId xmlns:a16="http://schemas.microsoft.com/office/drawing/2014/main" id="{0140A8FF-0BF5-ADB8-A4A2-DF1DBEFEAFED}"/>
              </a:ext>
            </a:extLst>
          </p:cNvPr>
          <p:cNvSpPr>
            <a:spLocks noGrp="1"/>
          </p:cNvSpPr>
          <p:nvPr>
            <p:ph type="title"/>
          </p:nvPr>
        </p:nvSpPr>
        <p:spPr>
          <a:xfrm>
            <a:off x="130632" y="151597"/>
            <a:ext cx="11924209" cy="715505"/>
          </a:xfrm>
        </p:spPr>
        <p:txBody>
          <a:bodyPr anchor="ctr">
            <a:normAutofit/>
          </a:bodyPr>
          <a:lstStyle/>
          <a:p>
            <a:pPr>
              <a:lnSpc>
                <a:spcPct val="110000"/>
              </a:lnSpc>
            </a:pPr>
            <a:r>
              <a:rPr lang="ar-JO" dirty="0"/>
              <a:t>المناخ</a:t>
            </a:r>
            <a:r>
              <a:rPr lang="en-US" dirty="0"/>
              <a:t> </a:t>
            </a:r>
            <a:r>
              <a:rPr lang="ar-JO" dirty="0"/>
              <a:t>الغوري ( مناخ وادي الأردن ) </a:t>
            </a:r>
            <a:endParaRPr lang="en-US" dirty="0"/>
          </a:p>
        </p:txBody>
      </p:sp>
      <p:pic>
        <p:nvPicPr>
          <p:cNvPr id="4" name="Content Placeholder 3">
            <a:extLst>
              <a:ext uri="{FF2B5EF4-FFF2-40B4-BE49-F238E27FC236}">
                <a16:creationId xmlns:a16="http://schemas.microsoft.com/office/drawing/2014/main" id="{365911B7-16A3-4D54-A999-B7C60FED8CD3}"/>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6644" r="36644"/>
          <a:stretch/>
        </p:blipFill>
        <p:spPr>
          <a:xfrm flipH="1">
            <a:off x="6187986" y="1044465"/>
            <a:ext cx="5866854" cy="5408535"/>
          </a:xfrm>
          <a:prstGeom prst="rect">
            <a:avLst/>
          </a:prstGeom>
          <a:noFill/>
        </p:spPr>
      </p:pic>
    </p:spTree>
    <p:extLst>
      <p:ext uri="{BB962C8B-B14F-4D97-AF65-F5344CB8AC3E}">
        <p14:creationId xmlns:p14="http://schemas.microsoft.com/office/powerpoint/2010/main" val="20095147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D4BD2E23-10A6-ACA6-95E5-5415E09F491F}"/>
              </a:ext>
            </a:extLst>
          </p:cNvPr>
          <p:cNvGraphicFramePr>
            <a:graphicFrameLocks noGrp="1"/>
          </p:cNvGraphicFramePr>
          <p:nvPr>
            <p:ph idx="1"/>
            <p:extLst>
              <p:ext uri="{D42A27DB-BD31-4B8C-83A1-F6EECF244321}">
                <p14:modId xmlns:p14="http://schemas.microsoft.com/office/powerpoint/2010/main" val="2895019368"/>
              </p:ext>
            </p:extLst>
          </p:nvPr>
        </p:nvGraphicFramePr>
        <p:xfrm flipH="1">
          <a:off x="130175" y="1044574"/>
          <a:ext cx="11487204" cy="4771608"/>
        </p:xfrm>
        <a:graphic>
          <a:graphicData uri="http://schemas.openxmlformats.org/drawingml/2006/table">
            <a:tbl>
              <a:tblPr firstRow="1" bandRow="1">
                <a:tableStyleId>{00A15C55-8517-42AA-B614-E9B94910E393}</a:tableStyleId>
              </a:tblPr>
              <a:tblGrid>
                <a:gridCol w="2871801">
                  <a:extLst>
                    <a:ext uri="{9D8B030D-6E8A-4147-A177-3AD203B41FA5}">
                      <a16:colId xmlns:a16="http://schemas.microsoft.com/office/drawing/2014/main" val="1069444682"/>
                    </a:ext>
                  </a:extLst>
                </a:gridCol>
                <a:gridCol w="2871801">
                  <a:extLst>
                    <a:ext uri="{9D8B030D-6E8A-4147-A177-3AD203B41FA5}">
                      <a16:colId xmlns:a16="http://schemas.microsoft.com/office/drawing/2014/main" val="1445753853"/>
                    </a:ext>
                  </a:extLst>
                </a:gridCol>
                <a:gridCol w="2871801">
                  <a:extLst>
                    <a:ext uri="{9D8B030D-6E8A-4147-A177-3AD203B41FA5}">
                      <a16:colId xmlns:a16="http://schemas.microsoft.com/office/drawing/2014/main" val="1705206160"/>
                    </a:ext>
                  </a:extLst>
                </a:gridCol>
                <a:gridCol w="2871801">
                  <a:extLst>
                    <a:ext uri="{9D8B030D-6E8A-4147-A177-3AD203B41FA5}">
                      <a16:colId xmlns:a16="http://schemas.microsoft.com/office/drawing/2014/main" val="3157591953"/>
                    </a:ext>
                  </a:extLst>
                </a:gridCol>
              </a:tblGrid>
              <a:tr h="1198179">
                <a:tc>
                  <a:txBody>
                    <a:bodyPr/>
                    <a:lstStyle/>
                    <a:p>
                      <a:endParaRPr lang="ar-JO" sz="2800" dirty="0"/>
                    </a:p>
                    <a:p>
                      <a:pPr algn="ctr"/>
                      <a:r>
                        <a:rPr lang="ar-JO" sz="2800" dirty="0"/>
                        <a:t>الغطاء النباتي </a:t>
                      </a:r>
                      <a:endParaRPr lang="en-US" sz="2800" dirty="0"/>
                    </a:p>
                  </a:txBody>
                  <a:tcPr/>
                </a:tc>
                <a:tc>
                  <a:txBody>
                    <a:bodyPr/>
                    <a:lstStyle/>
                    <a:p>
                      <a:pPr algn="ctr"/>
                      <a:endParaRPr lang="ar-JO" sz="2800" dirty="0">
                        <a:latin typeface="Andalus" panose="02020603050405020304" pitchFamily="18" charset="-78"/>
                        <a:cs typeface="+mn-cs"/>
                      </a:endParaRPr>
                    </a:p>
                    <a:p>
                      <a:pPr algn="ctr"/>
                      <a:r>
                        <a:rPr lang="ar-JO" sz="2800" dirty="0">
                          <a:latin typeface="Andalus" panose="02020603050405020304" pitchFamily="18" charset="-78"/>
                          <a:cs typeface="+mn-cs"/>
                        </a:rPr>
                        <a:t>الخصائص الرئيسية </a:t>
                      </a:r>
                      <a:endParaRPr lang="en-US" sz="2800" dirty="0">
                        <a:latin typeface="Andalus" panose="02020603050405020304" pitchFamily="18" charset="-78"/>
                        <a:cs typeface="+mn-cs"/>
                      </a:endParaRPr>
                    </a:p>
                  </a:txBody>
                  <a:tcPr/>
                </a:tc>
                <a:tc>
                  <a:txBody>
                    <a:bodyPr/>
                    <a:lstStyle/>
                    <a:p>
                      <a:pPr algn="ctr"/>
                      <a:endParaRPr lang="ar-JO" sz="2800" dirty="0">
                        <a:latin typeface="Andalus" panose="02020603050405020304" pitchFamily="18" charset="-78"/>
                        <a:cs typeface="+mn-cs"/>
                      </a:endParaRPr>
                    </a:p>
                    <a:p>
                      <a:pPr algn="ctr"/>
                      <a:r>
                        <a:rPr lang="ar-JO" sz="2800" dirty="0">
                          <a:latin typeface="Andalus" panose="02020603050405020304" pitchFamily="18" charset="-78"/>
                          <a:cs typeface="+mn-cs"/>
                        </a:rPr>
                        <a:t>المناطق التي يغطيها </a:t>
                      </a:r>
                      <a:endParaRPr lang="en-US" sz="2800" dirty="0">
                        <a:latin typeface="Andalus" panose="02020603050405020304" pitchFamily="18" charset="-78"/>
                        <a:cs typeface="+mn-cs"/>
                      </a:endParaRPr>
                    </a:p>
                  </a:txBody>
                  <a:tcPr/>
                </a:tc>
                <a:tc>
                  <a:txBody>
                    <a:bodyPr/>
                    <a:lstStyle/>
                    <a:p>
                      <a:pPr algn="ctr"/>
                      <a:endParaRPr lang="ar-JO" sz="2800" dirty="0">
                        <a:latin typeface="Andalus" panose="02020603050405020304" pitchFamily="18" charset="-78"/>
                        <a:cs typeface="+mn-cs"/>
                      </a:endParaRPr>
                    </a:p>
                    <a:p>
                      <a:pPr algn="ctr"/>
                      <a:r>
                        <a:rPr lang="ar-JO" sz="2800" dirty="0">
                          <a:latin typeface="Andalus" panose="02020603050405020304" pitchFamily="18" charset="-78"/>
                          <a:cs typeface="+mn-cs"/>
                        </a:rPr>
                        <a:t>الإقليم المناخي </a:t>
                      </a:r>
                      <a:endParaRPr lang="en-US" sz="2800" dirty="0">
                        <a:latin typeface="Andalus" panose="02020603050405020304" pitchFamily="18" charset="-78"/>
                        <a:cs typeface="+mn-cs"/>
                      </a:endParaRPr>
                    </a:p>
                  </a:txBody>
                  <a:tcPr/>
                </a:tc>
                <a:extLst>
                  <a:ext uri="{0D108BD9-81ED-4DB2-BD59-A6C34878D82A}">
                    <a16:rowId xmlns:a16="http://schemas.microsoft.com/office/drawing/2014/main" val="1808449616"/>
                  </a:ext>
                </a:extLst>
              </a:tr>
              <a:tr h="1191143">
                <a:tc>
                  <a:txBody>
                    <a:bodyPr/>
                    <a:lstStyle/>
                    <a:p>
                      <a:pPr algn="ctr">
                        <a:buNone/>
                      </a:pPr>
                      <a:r>
                        <a:rPr lang="ar-JO" sz="1500" cap="none" spc="0" dirty="0">
                          <a:solidFill>
                            <a:schemeClr val="tx1"/>
                          </a:solidFill>
                        </a:rPr>
                        <a:t>زراعات مروية </a:t>
                      </a:r>
                      <a:endParaRPr lang="ar-AE" sz="1500" cap="none" spc="0" dirty="0">
                        <a:solidFill>
                          <a:schemeClr val="tx1"/>
                        </a:solidFill>
                      </a:endParaRPr>
                    </a:p>
                  </a:txBody>
                  <a:tcPr marL="158000" marR="158000" marT="158000" marB="158000" anchor="ctr"/>
                </a:tc>
                <a:tc>
                  <a:txBody>
                    <a:bodyPr/>
                    <a:lstStyle/>
                    <a:p>
                      <a:pPr algn="ctr"/>
                      <a:endParaRPr lang="ar-JO" dirty="0"/>
                    </a:p>
                    <a:p>
                      <a:pPr algn="ctr"/>
                      <a:r>
                        <a:rPr lang="ar-JO" dirty="0"/>
                        <a:t>صيف معتدل الى حار وجاف ، شتاء بارد و رطب مع ثلوج أحيانا </a:t>
                      </a:r>
                      <a:endParaRPr lang="en-US" dirty="0"/>
                    </a:p>
                  </a:txBody>
                  <a:tcPr/>
                </a:tc>
                <a:tc>
                  <a:txBody>
                    <a:bodyPr/>
                    <a:lstStyle/>
                    <a:p>
                      <a:pPr algn="ctr"/>
                      <a:endParaRPr lang="ar-JO" dirty="0"/>
                    </a:p>
                    <a:p>
                      <a:pPr algn="ctr"/>
                      <a:r>
                        <a:rPr lang="ar-JO" dirty="0"/>
                        <a:t>المدن الشمالية و الغربية ( اربد ، عمان، الكرك ) </a:t>
                      </a:r>
                      <a:endParaRPr lang="en-US" dirty="0"/>
                    </a:p>
                  </a:txBody>
                  <a:tcPr/>
                </a:tc>
                <a:tc>
                  <a:txBody>
                    <a:bodyPr/>
                    <a:lstStyle/>
                    <a:p>
                      <a:pPr algn="ctr"/>
                      <a:endParaRPr lang="ar-JO" dirty="0"/>
                    </a:p>
                    <a:p>
                      <a:pPr algn="ctr"/>
                      <a:r>
                        <a:rPr lang="ar-JO" dirty="0"/>
                        <a:t>مناخ البحر المتوسط</a:t>
                      </a:r>
                      <a:endParaRPr lang="en-US" dirty="0"/>
                    </a:p>
                  </a:txBody>
                  <a:tcPr/>
                </a:tc>
                <a:extLst>
                  <a:ext uri="{0D108BD9-81ED-4DB2-BD59-A6C34878D82A}">
                    <a16:rowId xmlns:a16="http://schemas.microsoft.com/office/drawing/2014/main" val="3272382201"/>
                  </a:ext>
                </a:extLst>
              </a:tr>
              <a:tr h="1191143">
                <a:tc>
                  <a:txBody>
                    <a:bodyPr/>
                    <a:lstStyle/>
                    <a:p>
                      <a:pPr algn="ctr">
                        <a:buNone/>
                      </a:pPr>
                      <a:r>
                        <a:rPr lang="ar-JO" sz="1500" cap="none" spc="0" dirty="0">
                          <a:solidFill>
                            <a:schemeClr val="tx1"/>
                          </a:solidFill>
                        </a:rPr>
                        <a:t>الحمضيات و الموز و الخضراوات</a:t>
                      </a:r>
                      <a:endParaRPr lang="ar-AE" sz="1500" cap="none" spc="0" dirty="0">
                        <a:solidFill>
                          <a:schemeClr val="tx1"/>
                        </a:solidFill>
                      </a:endParaRPr>
                    </a:p>
                  </a:txBody>
                  <a:tcPr marL="158000" marR="158000" marT="158000" marB="158000" anchor="ctr"/>
                </a:tc>
                <a:tc>
                  <a:txBody>
                    <a:bodyPr/>
                    <a:lstStyle/>
                    <a:p>
                      <a:pPr algn="ctr"/>
                      <a:endParaRPr lang="ar-JO" dirty="0"/>
                    </a:p>
                    <a:p>
                      <a:pPr algn="ctr"/>
                      <a:r>
                        <a:rPr lang="ar-JO" dirty="0"/>
                        <a:t>حار جدا و جاف على مدار العام</a:t>
                      </a:r>
                      <a:endParaRPr lang="en-US" dirty="0"/>
                    </a:p>
                  </a:txBody>
                  <a:tcPr/>
                </a:tc>
                <a:tc>
                  <a:txBody>
                    <a:bodyPr/>
                    <a:lstStyle/>
                    <a:p>
                      <a:pPr algn="ctr"/>
                      <a:endParaRPr lang="ar-JO" dirty="0"/>
                    </a:p>
                    <a:p>
                      <a:pPr algn="ctr"/>
                      <a:r>
                        <a:rPr lang="ar-JO" dirty="0"/>
                        <a:t>وادي الأردن ، البحر الميت ، العقبة </a:t>
                      </a:r>
                      <a:endParaRPr lang="en-US" dirty="0"/>
                    </a:p>
                  </a:txBody>
                  <a:tcPr/>
                </a:tc>
                <a:tc>
                  <a:txBody>
                    <a:bodyPr/>
                    <a:lstStyle/>
                    <a:p>
                      <a:pPr algn="ctr"/>
                      <a:endParaRPr lang="ar-JO" dirty="0"/>
                    </a:p>
                    <a:p>
                      <a:pPr algn="ctr"/>
                      <a:r>
                        <a:rPr lang="ar-JO" dirty="0"/>
                        <a:t>مناخ وادي الأردن </a:t>
                      </a:r>
                      <a:endParaRPr lang="en-US" dirty="0"/>
                    </a:p>
                  </a:txBody>
                  <a:tcPr/>
                </a:tc>
                <a:extLst>
                  <a:ext uri="{0D108BD9-81ED-4DB2-BD59-A6C34878D82A}">
                    <a16:rowId xmlns:a16="http://schemas.microsoft.com/office/drawing/2014/main" val="1713585114"/>
                  </a:ext>
                </a:extLst>
              </a:tr>
              <a:tr h="1191143">
                <a:tc>
                  <a:txBody>
                    <a:bodyPr/>
                    <a:lstStyle/>
                    <a:p>
                      <a:pPr algn="ctr">
                        <a:buNone/>
                      </a:pPr>
                      <a:r>
                        <a:rPr lang="ar-JO" sz="1500" cap="none" spc="0" dirty="0">
                          <a:solidFill>
                            <a:schemeClr val="tx1"/>
                          </a:solidFill>
                        </a:rPr>
                        <a:t>نباتات صحراوية </a:t>
                      </a:r>
                      <a:endParaRPr lang="ar-AE" sz="1500" cap="none" spc="0" dirty="0">
                        <a:solidFill>
                          <a:schemeClr val="tx1"/>
                        </a:solidFill>
                      </a:endParaRPr>
                    </a:p>
                  </a:txBody>
                  <a:tcPr marL="158000" marR="158000" marT="158000" marB="158000" anchor="ctr"/>
                </a:tc>
                <a:tc>
                  <a:txBody>
                    <a:bodyPr/>
                    <a:lstStyle/>
                    <a:p>
                      <a:pPr algn="ctr"/>
                      <a:endParaRPr lang="ar-JO" dirty="0"/>
                    </a:p>
                    <a:p>
                      <a:pPr algn="ctr"/>
                      <a:r>
                        <a:rPr lang="ar-JO" dirty="0"/>
                        <a:t>حار جدا وجاف صيفا ، بارد شتاء مع امطار قليلة </a:t>
                      </a:r>
                      <a:endParaRPr lang="en-US" dirty="0"/>
                    </a:p>
                  </a:txBody>
                  <a:tcPr/>
                </a:tc>
                <a:tc>
                  <a:txBody>
                    <a:bodyPr/>
                    <a:lstStyle/>
                    <a:p>
                      <a:pPr algn="ctr"/>
                      <a:endParaRPr lang="ar-JO" dirty="0"/>
                    </a:p>
                    <a:p>
                      <a:pPr algn="ctr"/>
                      <a:r>
                        <a:rPr lang="ar-JO" dirty="0"/>
                        <a:t>البادية الشرقية و الجنوبية </a:t>
                      </a:r>
                      <a:endParaRPr lang="en-US" dirty="0"/>
                    </a:p>
                  </a:txBody>
                  <a:tcPr/>
                </a:tc>
                <a:tc>
                  <a:txBody>
                    <a:bodyPr/>
                    <a:lstStyle/>
                    <a:p>
                      <a:pPr algn="ctr"/>
                      <a:endParaRPr lang="ar-JO" dirty="0"/>
                    </a:p>
                    <a:p>
                      <a:pPr algn="ctr"/>
                      <a:r>
                        <a:rPr lang="ar-JO" dirty="0"/>
                        <a:t>المناخ الصحراوي </a:t>
                      </a:r>
                      <a:endParaRPr lang="en-US" dirty="0"/>
                    </a:p>
                  </a:txBody>
                  <a:tcPr/>
                </a:tc>
                <a:extLst>
                  <a:ext uri="{0D108BD9-81ED-4DB2-BD59-A6C34878D82A}">
                    <a16:rowId xmlns:a16="http://schemas.microsoft.com/office/drawing/2014/main" val="550957778"/>
                  </a:ext>
                </a:extLst>
              </a:tr>
            </a:tbl>
          </a:graphicData>
        </a:graphic>
      </p:graphicFrame>
      <p:sp>
        <p:nvSpPr>
          <p:cNvPr id="3" name="Title 2">
            <a:extLst>
              <a:ext uri="{FF2B5EF4-FFF2-40B4-BE49-F238E27FC236}">
                <a16:creationId xmlns:a16="http://schemas.microsoft.com/office/drawing/2014/main" id="{09BA43E1-527E-C17B-DC50-AF70CE0C45EF}"/>
              </a:ext>
            </a:extLst>
          </p:cNvPr>
          <p:cNvSpPr>
            <a:spLocks noGrp="1"/>
          </p:cNvSpPr>
          <p:nvPr>
            <p:ph type="title"/>
          </p:nvPr>
        </p:nvSpPr>
        <p:spPr/>
        <p:txBody>
          <a:bodyPr/>
          <a:lstStyle/>
          <a:p>
            <a:pPr algn="ctr"/>
            <a:r>
              <a:rPr kumimoji="0" lang="ar-SA" altLang="en-US" sz="3200" b="1" i="0" u="none" strike="noStrike" kern="1200" cap="none" spc="300" normalizeH="0" baseline="0" noProof="0" dirty="0">
                <a:ln>
                  <a:noFill/>
                </a:ln>
                <a:solidFill>
                  <a:srgbClr val="0A0A0A"/>
                </a:solidFill>
                <a:effectLst/>
                <a:uLnTx/>
                <a:uFillTx/>
                <a:latin typeface="Aptos ExtraBold" panose="020B0004020202020204" pitchFamily="34" charset="0"/>
                <a:ea typeface="+mj-ea"/>
                <a:cs typeface="Arial" panose="020B0604020202020204" pitchFamily="34" charset="0"/>
              </a:rPr>
              <a:t>ملخص الأقاليم المناخية في الأردن</a:t>
            </a:r>
            <a:endParaRPr lang="en-US" dirty="0"/>
          </a:p>
        </p:txBody>
      </p:sp>
    </p:spTree>
    <p:extLst>
      <p:ext uri="{BB962C8B-B14F-4D97-AF65-F5344CB8AC3E}">
        <p14:creationId xmlns:p14="http://schemas.microsoft.com/office/powerpoint/2010/main" val="41433727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878D9F0-B281-4B2E-A57A-E96FDD894218}"/>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30632" y="1044465"/>
            <a:ext cx="5866854" cy="5408535"/>
          </a:xfrm>
          <a:prstGeom prst="rect">
            <a:avLst/>
          </a:prstGeom>
        </p:spPr>
        <p:txBody>
          <a:bodyPr>
            <a:normAutofit/>
          </a:bodyPr>
          <a:lstStyle/>
          <a:p>
            <a:pPr marL="0" indent="0">
              <a:spcBef>
                <a:spcPts val="2500"/>
              </a:spcBef>
              <a:spcAft>
                <a:spcPts val="600"/>
              </a:spcAft>
              <a:buFont typeface="Arial" panose="020B0604020202020204" pitchFamily="34" charset="0"/>
              <a:buNone/>
            </a:pPr>
            <a:r>
              <a:rPr lang="ar-AE" sz="1400" b="1" dirty="0"/>
              <a:t>المناطق المناخية الرئيسية</a:t>
            </a:r>
          </a:p>
          <a:p>
            <a:pPr marL="0" lvl="1" indent="0">
              <a:spcBef>
                <a:spcPts val="1000"/>
              </a:spcBef>
              <a:spcAft>
                <a:spcPts val="600"/>
              </a:spcAft>
              <a:buFont typeface="Arial" panose="020B0604020202020204" pitchFamily="34" charset="0"/>
              <a:buNone/>
            </a:pPr>
            <a:r>
              <a:rPr lang="ar-AE" sz="1400" b="1" dirty="0"/>
              <a:t>الأردن مقسم إلى أربعة مناطق مناخية أحيائية: البحر المتوسط، الإيراني-الطوراني، الصحراء العربية، والمناخ السوداني الاستوائي المحدود.</a:t>
            </a:r>
          </a:p>
          <a:p>
            <a:pPr marL="0" indent="0">
              <a:spcBef>
                <a:spcPts val="2500"/>
              </a:spcBef>
              <a:spcAft>
                <a:spcPts val="600"/>
              </a:spcAft>
              <a:buFont typeface="Arial" panose="020B0604020202020204" pitchFamily="34" charset="0"/>
              <a:buNone/>
            </a:pPr>
            <a:r>
              <a:rPr lang="ar-AE" sz="1400" b="1" dirty="0"/>
              <a:t>الغطاء النباتي المتنوع</a:t>
            </a:r>
          </a:p>
          <a:p>
            <a:pPr marL="0" lvl="1" indent="0">
              <a:spcBef>
                <a:spcPts val="1000"/>
              </a:spcBef>
              <a:spcAft>
                <a:spcPts val="600"/>
              </a:spcAft>
              <a:buFont typeface="Arial" panose="020B0604020202020204" pitchFamily="34" charset="0"/>
              <a:buNone/>
            </a:pPr>
            <a:r>
              <a:rPr lang="ar-AE" sz="1400" dirty="0"/>
              <a:t>تتميز كل منطقة بغطاء نباتي مميز يتكيف مع ظروف الجفاف أو الرطوبة، مما يعكس التنوع البيئي الفريد.</a:t>
            </a:r>
          </a:p>
          <a:p>
            <a:pPr marL="0" indent="0">
              <a:spcBef>
                <a:spcPts val="2500"/>
              </a:spcBef>
              <a:spcAft>
                <a:spcPts val="600"/>
              </a:spcAft>
              <a:buFont typeface="Arial" panose="020B0604020202020204" pitchFamily="34" charset="0"/>
              <a:buNone/>
            </a:pPr>
            <a:r>
              <a:rPr lang="ar-AE" sz="1400" b="1" dirty="0"/>
              <a:t>تأثير العوامل الطبيعية والبشرية</a:t>
            </a:r>
          </a:p>
          <a:p>
            <a:pPr marL="0" lvl="1" indent="0">
              <a:spcBef>
                <a:spcPts val="1000"/>
              </a:spcBef>
              <a:spcAft>
                <a:spcPts val="600"/>
              </a:spcAft>
              <a:buFont typeface="Arial" panose="020B0604020202020204" pitchFamily="34" charset="0"/>
              <a:buNone/>
            </a:pPr>
            <a:r>
              <a:rPr lang="ar-AE" sz="1400" dirty="0"/>
              <a:t>تعتمد التقسيمات على الجيولوجيا، الارتفاع، نوع التربة، والنشاط البشري مما يؤثر على التنوع البيئي والتخطيط الزراعي.</a:t>
            </a:r>
          </a:p>
          <a:p>
            <a:pPr marL="0" indent="0">
              <a:spcBef>
                <a:spcPts val="2500"/>
              </a:spcBef>
              <a:spcAft>
                <a:spcPts val="600"/>
              </a:spcAft>
              <a:buFont typeface="Arial" panose="020B0604020202020204" pitchFamily="34" charset="0"/>
              <a:buNone/>
            </a:pPr>
            <a:r>
              <a:rPr lang="ar-AE" sz="1400" b="1" dirty="0"/>
              <a:t>أهمية التقسيم البيئي</a:t>
            </a:r>
          </a:p>
          <a:p>
            <a:pPr marL="0" lvl="1" indent="0">
              <a:spcBef>
                <a:spcPts val="1000"/>
              </a:spcBef>
              <a:spcAft>
                <a:spcPts val="600"/>
              </a:spcAft>
              <a:buFont typeface="Arial" panose="020B0604020202020204" pitchFamily="34" charset="0"/>
              <a:buNone/>
            </a:pPr>
            <a:r>
              <a:rPr lang="ar-AE" sz="1400" dirty="0"/>
              <a:t>يساعد فهم التقسيمات البيئية في إدارة الموارد الطبيعية، تعزيز الزراعة المستدامة، وحماية التنوع الحيوي.</a:t>
            </a:r>
          </a:p>
        </p:txBody>
      </p:sp>
      <p:sp>
        <p:nvSpPr>
          <p:cNvPr id="3" name="Title 2">
            <a:extLst>
              <a:ext uri="{FF2B5EF4-FFF2-40B4-BE49-F238E27FC236}">
                <a16:creationId xmlns:a16="http://schemas.microsoft.com/office/drawing/2014/main" id="{75EBD711-0903-6178-5ED5-48027E8F5F3A}"/>
              </a:ext>
            </a:extLst>
          </p:cNvPr>
          <p:cNvSpPr>
            <a:spLocks noGrp="1"/>
          </p:cNvSpPr>
          <p:nvPr>
            <p:ph type="title"/>
          </p:nvPr>
        </p:nvSpPr>
        <p:spPr>
          <a:xfrm>
            <a:off x="130632" y="151597"/>
            <a:ext cx="11924209" cy="715505"/>
          </a:xfrm>
        </p:spPr>
        <p:txBody>
          <a:bodyPr anchor="ctr">
            <a:normAutofit/>
          </a:bodyPr>
          <a:lstStyle/>
          <a:p>
            <a:pPr>
              <a:lnSpc>
                <a:spcPct val="110000"/>
              </a:lnSpc>
            </a:pPr>
            <a:r>
              <a:rPr lang="ar-JO" dirty="0"/>
              <a:t>التقسيم البيئي الاوسع </a:t>
            </a:r>
            <a:endParaRPr lang="en-US" dirty="0"/>
          </a:p>
        </p:txBody>
      </p:sp>
      <p:pic>
        <p:nvPicPr>
          <p:cNvPr id="4" name="Content Placeholder 3" descr="الأراضي الزراعية المنحوتة في جوانب التلال في المنطقة الخصبة حول Fiadanana. تنتشر الزراعة المدرجة على نطاق واسع في جميع أنحاء مدغشقر ، مما يزيد من غلة الكمية المحدودة من الأراضي الصالحة للزراعة في البلاد.">
            <a:extLst>
              <a:ext uri="{FF2B5EF4-FFF2-40B4-BE49-F238E27FC236}">
                <a16:creationId xmlns:a16="http://schemas.microsoft.com/office/drawing/2014/main" id="{DCE74E08-E5BE-4B44-810A-7F5481809751}"/>
              </a:ext>
            </a:extLst>
          </p:cNvPr>
          <p:cNvPicPr>
            <a:picLocks noGrp="1" noChangeAspect="1"/>
          </p:cNvPicPr>
          <p:nvPr>
            <p:ph idx="1"/>
          </p:nvPr>
        </p:nvPicPr>
        <p:blipFill>
          <a:blip r:embed="rId3"/>
          <a:srcRect l="10054" r="17541" b="2"/>
          <a:stretch>
            <a:fillRect/>
          </a:stretch>
        </p:blipFill>
        <p:spPr>
          <a:xfrm flipH="1">
            <a:off x="6187986" y="1044465"/>
            <a:ext cx="5866854" cy="5408535"/>
          </a:xfrm>
          <a:prstGeom prst="rect">
            <a:avLst/>
          </a:prstGeom>
          <a:noFill/>
        </p:spPr>
      </p:pic>
    </p:spTree>
    <p:extLst>
      <p:ext uri="{BB962C8B-B14F-4D97-AF65-F5344CB8AC3E}">
        <p14:creationId xmlns:p14="http://schemas.microsoft.com/office/powerpoint/2010/main" val="30632215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5" name="Content Placeholder 4" descr="Well Bee">
            <a:extLst>
              <a:ext uri="{FF2B5EF4-FFF2-40B4-BE49-F238E27FC236}">
                <a16:creationId xmlns:a16="http://schemas.microsoft.com/office/drawing/2014/main" id="{5697966A-E088-3D40-0252-A556B3DA45DA}"/>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tretch/>
        </p:blipFill>
        <p:spPr>
          <a:xfrm>
            <a:off x="-32659" y="1467290"/>
            <a:ext cx="3585586" cy="3585586"/>
          </a:xfrm>
          <a:noFill/>
        </p:spPr>
      </p:pic>
      <p:sp useBgFill="1">
        <p:nvSpPr>
          <p:cNvPr id="10" name="Text Placeholder 2">
            <a:extLst>
              <a:ext uri="{FF2B5EF4-FFF2-40B4-BE49-F238E27FC236}">
                <a16:creationId xmlns:a16="http://schemas.microsoft.com/office/drawing/2014/main" id="{6AFCE7DF-D49A-1E31-B3D1-646ADC301D75}"/>
              </a:ext>
            </a:extLst>
          </p:cNvPr>
          <p:cNvSpPr>
            <a:spLocks noGrp="1"/>
          </p:cNvSpPr>
          <p:nvPr>
            <p:ph type="body" sz="half" idx="2"/>
          </p:nvPr>
        </p:nvSpPr>
        <p:spPr>
          <a:xfrm>
            <a:off x="3552927" y="1805124"/>
            <a:ext cx="8224344" cy="3247752"/>
          </a:xfrm>
        </p:spPr>
        <p:txBody>
          <a:bodyPr>
            <a:normAutofit/>
          </a:bodyPr>
          <a:lstStyle/>
          <a:p>
            <a:pPr algn="just"/>
            <a:r>
              <a:rPr lang="ar-JO" sz="3600" b="1" dirty="0"/>
              <a:t>1- ما عدد الأقاليم المناخية في الأردن ؟ </a:t>
            </a:r>
          </a:p>
          <a:p>
            <a:pPr algn="just"/>
            <a:r>
              <a:rPr lang="ar-JO" sz="3600" b="1" dirty="0"/>
              <a:t>2- اذكر الأقاليم المناخية في الأردن ؟ </a:t>
            </a:r>
          </a:p>
          <a:p>
            <a:pPr algn="just"/>
            <a:r>
              <a:rPr lang="ar-JO" sz="3600" b="1" dirty="0"/>
              <a:t>3- ما اهم إقليم مناخي في تنمية الاقتصاد الزراعي ؟ </a:t>
            </a:r>
          </a:p>
          <a:p>
            <a:pPr algn="just"/>
            <a:r>
              <a:rPr lang="ar-JO" sz="3600" b="1" dirty="0"/>
              <a:t>4- ما هو اكبر إقليم مناخي مساحة ؟ </a:t>
            </a:r>
            <a:endParaRPr lang="en-US" sz="3600" b="1" dirty="0"/>
          </a:p>
        </p:txBody>
      </p:sp>
      <p:sp>
        <p:nvSpPr>
          <p:cNvPr id="3" name="Title 2">
            <a:extLst>
              <a:ext uri="{FF2B5EF4-FFF2-40B4-BE49-F238E27FC236}">
                <a16:creationId xmlns:a16="http://schemas.microsoft.com/office/drawing/2014/main" id="{1CF76C45-7681-C958-89D7-21AB43489D73}"/>
              </a:ext>
            </a:extLst>
          </p:cNvPr>
          <p:cNvSpPr>
            <a:spLocks noGrp="1"/>
          </p:cNvSpPr>
          <p:nvPr>
            <p:ph type="title"/>
          </p:nvPr>
        </p:nvSpPr>
        <p:spPr>
          <a:xfrm>
            <a:off x="4069465" y="312413"/>
            <a:ext cx="3595634" cy="976742"/>
          </a:xfrm>
        </p:spPr>
        <p:txBody>
          <a:bodyPr anchor="t">
            <a:normAutofit/>
          </a:bodyPr>
          <a:lstStyle/>
          <a:p>
            <a:pPr algn="ctr"/>
            <a:r>
              <a:rPr kumimoji="0" lang="ar-JO" sz="3600" b="1" i="0" u="none" strike="noStrike" kern="1200" cap="all" spc="300" normalizeH="0" baseline="0" noProof="0" dirty="0">
                <a:ln>
                  <a:noFill/>
                </a:ln>
                <a:effectLst/>
                <a:uLnTx/>
                <a:uFillTx/>
              </a:rPr>
              <a:t>ماذا </a:t>
            </a:r>
            <a:r>
              <a:rPr lang="ar-JO" sz="3600" b="1" dirty="0"/>
              <a:t>أتذكر </a:t>
            </a:r>
            <a:r>
              <a:rPr kumimoji="0" lang="ar-JO" sz="3600" b="1" i="0" u="none" strike="noStrike" kern="1200" cap="all" spc="300" normalizeH="0" baseline="0" noProof="0" dirty="0">
                <a:ln>
                  <a:noFill/>
                </a:ln>
                <a:effectLst/>
                <a:uLnTx/>
                <a:uFillTx/>
              </a:rPr>
              <a:t> ؟؟؟ </a:t>
            </a:r>
            <a:endParaRPr lang="en-US" sz="3600" b="1" dirty="0"/>
          </a:p>
        </p:txBody>
      </p:sp>
    </p:spTree>
    <p:extLst>
      <p:ext uri="{BB962C8B-B14F-4D97-AF65-F5344CB8AC3E}">
        <p14:creationId xmlns:p14="http://schemas.microsoft.com/office/powerpoint/2010/main" val="2696834230"/>
      </p:ext>
    </p:extLst>
  </p:cSld>
  <p:clrMapOvr>
    <a:masterClrMapping/>
  </p:clrMapOvr>
</p:sld>
</file>

<file path=ppt/theme/theme1.xml><?xml version="1.0" encoding="utf-8"?>
<a:theme xmlns:a="http://schemas.openxmlformats.org/drawingml/2006/main" name="اقتباس">
  <a:themeElements>
    <a:clrScheme name="Custom 334">
      <a:dk1>
        <a:sysClr val="windowText" lastClr="000000"/>
      </a:dk1>
      <a:lt1>
        <a:sysClr val="window" lastClr="FFFFFF"/>
      </a:lt1>
      <a:dk2>
        <a:srgbClr val="01375D"/>
      </a:dk2>
      <a:lt2>
        <a:srgbClr val="F3F2EF"/>
      </a:lt2>
      <a:accent1>
        <a:srgbClr val="29A3D2"/>
      </a:accent1>
      <a:accent2>
        <a:srgbClr val="0669AC"/>
      </a:accent2>
      <a:accent3>
        <a:srgbClr val="37B99D"/>
      </a:accent3>
      <a:accent4>
        <a:srgbClr val="FD891C"/>
      </a:accent4>
      <a:accent5>
        <a:srgbClr val="FA531E"/>
      </a:accent5>
      <a:accent6>
        <a:srgbClr val="FF4B95"/>
      </a:accent6>
      <a:hlink>
        <a:srgbClr val="FA531E"/>
      </a:hlink>
      <a:folHlink>
        <a:srgbClr val="37B99D"/>
      </a:folHlink>
    </a:clrScheme>
    <a:fontScheme name="Custom 363">
      <a:majorFont>
        <a:latin typeface="Grandview"/>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itation" id="{B214B5F9-B515-4879-B12E-A7EF32270217}" vid="{1CC1873F-E1BD-4F1E-9CB1-BFCEF1E3BF06}"/>
    </a:ext>
  </a:extLst>
</a:theme>
</file>

<file path=ppt/theme/theme2.xml><?xml version="1.0" encoding="utf-8"?>
<a:theme xmlns:a="http://schemas.openxmlformats.org/drawingml/2006/main" name="هندسية حديثة">
  <a:themeElements>
    <a:clrScheme name="Custom 333">
      <a:dk1>
        <a:srgbClr val="000000"/>
      </a:dk1>
      <a:lt1>
        <a:srgbClr val="FFFFFF"/>
      </a:lt1>
      <a:dk2>
        <a:srgbClr val="264653"/>
      </a:dk2>
      <a:lt2>
        <a:srgbClr val="E7E6E6"/>
      </a:lt2>
      <a:accent1>
        <a:srgbClr val="F3EBE8"/>
      </a:accent1>
      <a:accent2>
        <a:srgbClr val="E9C369"/>
      </a:accent2>
      <a:accent3>
        <a:srgbClr val="2A9D8F"/>
      </a:accent3>
      <a:accent4>
        <a:srgbClr val="F3D6CD"/>
      </a:accent4>
      <a:accent5>
        <a:srgbClr val="F3EBE8"/>
      </a:accent5>
      <a:accent6>
        <a:srgbClr val="60717C"/>
      </a:accent6>
      <a:hlink>
        <a:srgbClr val="828683"/>
      </a:hlink>
      <a:folHlink>
        <a:srgbClr val="D08A55"/>
      </a:folHlink>
    </a:clrScheme>
    <a:fontScheme name="Custom 362">
      <a:majorFont>
        <a:latin typeface="Century Gothic"/>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dern Geometric" id="{0E1CD7F2-19CE-45BE-8D2A-7019B57472D3}" vid="{4E79D9A4-2607-4418-B15D-7F5414432BAD}"/>
    </a:ext>
  </a:extLst>
</a:theme>
</file>

<file path=ppt/theme/theme3.xml><?xml version="1.0" encoding="utf-8"?>
<a:theme xmlns:a="http://schemas.openxmlformats.org/drawingml/2006/main" name="نسق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نسق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Custom 334">
    <a:dk1>
      <a:sysClr val="windowText" lastClr="000000"/>
    </a:dk1>
    <a:lt1>
      <a:sysClr val="window" lastClr="FFFFFF"/>
    </a:lt1>
    <a:dk2>
      <a:srgbClr val="01375D"/>
    </a:dk2>
    <a:lt2>
      <a:srgbClr val="F3F2EF"/>
    </a:lt2>
    <a:accent1>
      <a:srgbClr val="29A3D2"/>
    </a:accent1>
    <a:accent2>
      <a:srgbClr val="0669AC"/>
    </a:accent2>
    <a:accent3>
      <a:srgbClr val="37B99D"/>
    </a:accent3>
    <a:accent4>
      <a:srgbClr val="FD891C"/>
    </a:accent4>
    <a:accent5>
      <a:srgbClr val="FA531E"/>
    </a:accent5>
    <a:accent6>
      <a:srgbClr val="FF4B95"/>
    </a:accent6>
    <a:hlink>
      <a:srgbClr val="FA531E"/>
    </a:hlink>
    <a:folHlink>
      <a:srgbClr val="37B99D"/>
    </a:folHlink>
  </a:clrScheme>
</a:themeOverride>
</file>

<file path=ppt/theme/themeOverride2.xml><?xml version="1.0" encoding="utf-8"?>
<a:themeOverride xmlns:a="http://schemas.openxmlformats.org/drawingml/2006/main">
  <a:clrScheme name="Custom 334">
    <a:dk1>
      <a:sysClr val="windowText" lastClr="000000"/>
    </a:dk1>
    <a:lt1>
      <a:sysClr val="window" lastClr="FFFFFF"/>
    </a:lt1>
    <a:dk2>
      <a:srgbClr val="01375D"/>
    </a:dk2>
    <a:lt2>
      <a:srgbClr val="F3F2EF"/>
    </a:lt2>
    <a:accent1>
      <a:srgbClr val="29A3D2"/>
    </a:accent1>
    <a:accent2>
      <a:srgbClr val="0669AC"/>
    </a:accent2>
    <a:accent3>
      <a:srgbClr val="37B99D"/>
    </a:accent3>
    <a:accent4>
      <a:srgbClr val="FD891C"/>
    </a:accent4>
    <a:accent5>
      <a:srgbClr val="FA531E"/>
    </a:accent5>
    <a:accent6>
      <a:srgbClr val="FF4B95"/>
    </a:accent6>
    <a:hlink>
      <a:srgbClr val="FA531E"/>
    </a:hlink>
    <a:folHlink>
      <a:srgbClr val="37B99D"/>
    </a:folHlink>
  </a:clrScheme>
</a:themeOverride>
</file>

<file path=ppt/theme/themeOverride3.xml><?xml version="1.0" encoding="utf-8"?>
<a:themeOverride xmlns:a="http://schemas.openxmlformats.org/drawingml/2006/main">
  <a:clrScheme name="Custom 334">
    <a:dk1>
      <a:sysClr val="windowText" lastClr="000000"/>
    </a:dk1>
    <a:lt1>
      <a:sysClr val="window" lastClr="FFFFFF"/>
    </a:lt1>
    <a:dk2>
      <a:srgbClr val="01375D"/>
    </a:dk2>
    <a:lt2>
      <a:srgbClr val="F3F2EF"/>
    </a:lt2>
    <a:accent1>
      <a:srgbClr val="29A3D2"/>
    </a:accent1>
    <a:accent2>
      <a:srgbClr val="0669AC"/>
    </a:accent2>
    <a:accent3>
      <a:srgbClr val="37B99D"/>
    </a:accent3>
    <a:accent4>
      <a:srgbClr val="FD891C"/>
    </a:accent4>
    <a:accent5>
      <a:srgbClr val="FA531E"/>
    </a:accent5>
    <a:accent6>
      <a:srgbClr val="FF4B95"/>
    </a:accent6>
    <a:hlink>
      <a:srgbClr val="FA531E"/>
    </a:hlink>
    <a:folHlink>
      <a:srgbClr val="37B99D"/>
    </a:folHlink>
  </a:clrScheme>
</a:themeOverride>
</file>

<file path=ppt/theme/themeOverride4.xml><?xml version="1.0" encoding="utf-8"?>
<a:themeOverride xmlns:a="http://schemas.openxmlformats.org/drawingml/2006/main">
  <a:clrScheme name="Custom 333">
    <a:dk1>
      <a:srgbClr val="000000"/>
    </a:dk1>
    <a:lt1>
      <a:srgbClr val="FFFFFF"/>
    </a:lt1>
    <a:dk2>
      <a:srgbClr val="264653"/>
    </a:dk2>
    <a:lt2>
      <a:srgbClr val="E7E6E6"/>
    </a:lt2>
    <a:accent1>
      <a:srgbClr val="F3EBE8"/>
    </a:accent1>
    <a:accent2>
      <a:srgbClr val="E9C369"/>
    </a:accent2>
    <a:accent3>
      <a:srgbClr val="2A9D8F"/>
    </a:accent3>
    <a:accent4>
      <a:srgbClr val="F3D6CD"/>
    </a:accent4>
    <a:accent5>
      <a:srgbClr val="F3EBE8"/>
    </a:accent5>
    <a:accent6>
      <a:srgbClr val="60717C"/>
    </a:accent6>
    <a:hlink>
      <a:srgbClr val="828683"/>
    </a:hlink>
    <a:folHlink>
      <a:srgbClr val="D08A55"/>
    </a:folHlink>
  </a:clrScheme>
</a:themeOverride>
</file>

<file path=ppt/theme/themeOverride5.xml><?xml version="1.0" encoding="utf-8"?>
<a:themeOverride xmlns:a="http://schemas.openxmlformats.org/drawingml/2006/main">
  <a:clrScheme name="Custom 333">
    <a:dk1>
      <a:srgbClr val="000000"/>
    </a:dk1>
    <a:lt1>
      <a:srgbClr val="FFFFFF"/>
    </a:lt1>
    <a:dk2>
      <a:srgbClr val="264653"/>
    </a:dk2>
    <a:lt2>
      <a:srgbClr val="E7E6E6"/>
    </a:lt2>
    <a:accent1>
      <a:srgbClr val="F3EBE8"/>
    </a:accent1>
    <a:accent2>
      <a:srgbClr val="E9C369"/>
    </a:accent2>
    <a:accent3>
      <a:srgbClr val="2A9D8F"/>
    </a:accent3>
    <a:accent4>
      <a:srgbClr val="F3D6CD"/>
    </a:accent4>
    <a:accent5>
      <a:srgbClr val="F3EBE8"/>
    </a:accent5>
    <a:accent6>
      <a:srgbClr val="60717C"/>
    </a:accent6>
    <a:hlink>
      <a:srgbClr val="828683"/>
    </a:hlink>
    <a:folHlink>
      <a:srgbClr val="D08A55"/>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b817b00b-f121-400f-976b-40959b1c7d14" xsi:nil="true"/>
    <lcf76f155ced4ddcb4097134ff3c332f xmlns="324d2b90-11f2-4fdf-990a-54fa46247cf8">
      <Terms xmlns="http://schemas.microsoft.com/office/infopath/2007/PartnerControls"/>
    </lcf76f155ced4ddcb4097134ff3c332f>
    <ThemeID xmlns="324d2b90-11f2-4fdf-990a-54fa46247cf8" xsi:nil="true"/>
    <SessionID xmlns="324d2b90-11f2-4fdf-990a-54fa46247cf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AB4D63BEF6CE74A98DE71B79A4EFA2E" ma:contentTypeVersion="39" ma:contentTypeDescription="Create a new document." ma:contentTypeScope="" ma:versionID="7cd33766ae37bc020c6feee22e439f0a">
  <xsd:schema xmlns:xsd="http://www.w3.org/2001/XMLSchema" xmlns:xs="http://www.w3.org/2001/XMLSchema" xmlns:p="http://schemas.microsoft.com/office/2006/metadata/properties" xmlns:ns1="http://schemas.microsoft.com/sharepoint/v3" xmlns:ns2="324d2b90-11f2-4fdf-990a-54fa46247cf8" xmlns:ns3="b817b00b-f121-400f-976b-40959b1c7d14" targetNamespace="http://schemas.microsoft.com/office/2006/metadata/properties" ma:root="true" ma:fieldsID="660e4b43d8eb9c1b699934af2b892cbb" ns1:_="" ns2:_="" ns3:_="">
    <xsd:import namespace="http://schemas.microsoft.com/sharepoint/v3"/>
    <xsd:import namespace="324d2b90-11f2-4fdf-990a-54fa46247cf8"/>
    <xsd:import namespace="b817b00b-f121-400f-976b-40959b1c7d1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1:_ip_UnifiedCompliancePolicyProperties" minOccurs="0"/>
                <xsd:element ref="ns1:_ip_UnifiedCompliancePolicyUIAction" minOccurs="0"/>
                <xsd:element ref="ns3:SharedWithUsers" minOccurs="0"/>
                <xsd:element ref="ns3:SharedWithDetails" minOccurs="0"/>
                <xsd:element ref="ns2:SessionID" minOccurs="0"/>
                <xsd:element ref="ns2:ThemeID" minOccurs="0"/>
                <xsd:element ref="ns2:MediaServiceBillingMetadata"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24d2b90-11f2-4fdf-990a-54fa46247c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SessionID" ma:index="16" nillable="true" ma:displayName="Session ID" ma:format="Dropdown" ma:internalName="SessionID">
      <xsd:simpleType>
        <xsd:restriction base="dms:Text">
          <xsd:maxLength value="255"/>
        </xsd:restriction>
      </xsd:simpleType>
    </xsd:element>
    <xsd:element name="ThemeID" ma:index="17" nillable="true" ma:displayName="ThemeID" ma:format="Dropdown" ma:internalName="ThemeID">
      <xsd:simpleType>
        <xsd:restriction base="dms:Text">
          <xsd:maxLength value="255"/>
        </xsd:restriction>
      </xsd:simpleType>
    </xsd:element>
    <xsd:element name="MediaServiceBillingMetadata" ma:index="18" nillable="true" ma:displayName="MediaServiceBillingMetadata" ma:hidden="true" ma:internalName="MediaServiceBillingMetadata"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DateTaken" ma:index="22" nillable="true" ma:displayName="MediaServiceDateTaken" ma:hidden="true" ma:indexed="true" ma:internalName="MediaServiceDateTaken" ma:readOnly="true">
      <xsd:simpleType>
        <xsd:restriction base="dms:Text"/>
      </xsd:simpleType>
    </xsd:element>
    <xsd:element name="MediaServiceOCR" ma:index="23" nillable="true" ma:displayName="Extracted Text" ma:internalName="MediaServiceOCR" ma:readOnly="true">
      <xsd:simpleType>
        <xsd:restriction base="dms:Note">
          <xsd:maxLength value="255"/>
        </xsd:restriction>
      </xsd:simpleType>
    </xsd:element>
    <xsd:element name="MediaServiceGenerationTime" ma:index="24" nillable="true" ma:displayName="MediaServiceGenerationTime" ma:hidden="true" ma:internalName="MediaServiceGenerationTime" ma:readOnly="true">
      <xsd:simpleType>
        <xsd:restriction base="dms:Text"/>
      </xsd:simpleType>
    </xsd:element>
    <xsd:element name="MediaServiceEventHashCode" ma:index="25" nillable="true" ma:displayName="MediaServiceEventHashCode" ma:hidden="true" ma:internalName="MediaServiceEventHashCode" ma:readOnly="true">
      <xsd:simpleType>
        <xsd:restriction base="dms:Text"/>
      </xsd:simpleType>
    </xsd:element>
    <xsd:element name="MediaLengthInSeconds" ma:index="26"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817b00b-f121-400f-976b-40959b1c7d14"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d7dac1a7-ed5b-4681-ab90-166fc923ebde}" ma:internalName="TaxCatchAll" ma:showField="CatchAllData" ma:web="b817b00b-f121-400f-976b-40959b1c7d1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C684DDF-8389-4B4D-921B-412969ED1504}">
  <ds:schemaRefs>
    <ds:schemaRef ds:uri="16c05727-aa75-4e4a-9b5f-8a80a1165891"/>
    <ds:schemaRef ds:uri="230e9df3-be65-4c73-a93b-d1236ebd677e"/>
    <ds:schemaRef ds:uri="324d2b90-11f2-4fdf-990a-54fa46247cf8"/>
    <ds:schemaRef ds:uri="71af3243-3dd4-4a8d-8c0d-dd76da1f02a5"/>
    <ds:schemaRef ds:uri="b817b00b-f121-400f-976b-40959b1c7d1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278CFBD-6795-4E6E-9494-6E1C21A3CB98}">
  <ds:schemaRefs>
    <ds:schemaRef ds:uri="http://schemas.microsoft.com/sharepoint/v3/contenttype/forms"/>
  </ds:schemaRefs>
</ds:datastoreItem>
</file>

<file path=customXml/itemProps3.xml><?xml version="1.0" encoding="utf-8"?>
<ds:datastoreItem xmlns:ds="http://schemas.openxmlformats.org/officeDocument/2006/customXml" ds:itemID="{D14B6901-CD7C-4EDC-A546-A077E6F2A5DC}">
  <ds:schemaRefs>
    <ds:schemaRef ds:uri="324d2b90-11f2-4fdf-990a-54fa46247cf8"/>
    <ds:schemaRef ds:uri="b817b00b-f121-400f-976b-40959b1c7d1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87867195-f2b8-4ac2-b0b6-6bb73cb33afc}" enabled="1" method="Privilege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Citation</Template>
  <TotalTime>64</TotalTime>
  <Words>1612</Words>
  <Application>Microsoft Office PowerPoint</Application>
  <PresentationFormat>Widescreen</PresentationFormat>
  <Paragraphs>88</Paragraphs>
  <Slides>8</Slides>
  <Notes>7</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8</vt:i4>
      </vt:variant>
    </vt:vector>
  </HeadingPairs>
  <TitlesOfParts>
    <vt:vector size="20" baseType="lpstr">
      <vt:lpstr>Andalus</vt:lpstr>
      <vt:lpstr>Aptos</vt:lpstr>
      <vt:lpstr>Aptos ExtraBold</vt:lpstr>
      <vt:lpstr>Arial</vt:lpstr>
      <vt:lpstr>Century Gothic</vt:lpstr>
      <vt:lpstr>Google Sans</vt:lpstr>
      <vt:lpstr>Grandview</vt:lpstr>
      <vt:lpstr>Grandview Display</vt:lpstr>
      <vt:lpstr>Karla</vt:lpstr>
      <vt:lpstr>Univers Condensed Light</vt:lpstr>
      <vt:lpstr>اقتباس</vt:lpstr>
      <vt:lpstr>هندسية حديثة</vt:lpstr>
      <vt:lpstr>PowerPoint Presentation</vt:lpstr>
      <vt:lpstr>  مقدمة عن المناخ في الاردن:       يتمتع الأردن بتنوع جغرافي فريد على الرغم من صغر مساحته.   هذا التنوع أدى إلى وجود ثلاثة أقاليم مناخية حيوية رئيسية: مناخ البحر المتوسط،   المناخ الصحراوي، المناخ الغوري    تتوزع هذه الأقاليم بين المرتفعات الخضراء، الأغوار الدافئة، والصحاري    الشاسعة.    </vt:lpstr>
      <vt:lpstr>مناخ البحر الأبيض المتوسط</vt:lpstr>
      <vt:lpstr>المناخ الصحراوي</vt:lpstr>
      <vt:lpstr>المناخ الغوري ( مناخ وادي الأردن ) </vt:lpstr>
      <vt:lpstr>ملخص الأقاليم المناخية في الأردن</vt:lpstr>
      <vt:lpstr>التقسيم البيئي الاوسع </vt:lpstr>
      <vt:lpstr>ماذا أتذكر  ؟؟؟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Niyna Spellman</dc:creator>
  <cp:lastModifiedBy>Nesreen Al Sharaiha</cp:lastModifiedBy>
  <cp:revision>14</cp:revision>
  <dcterms:created xsi:type="dcterms:W3CDTF">2024-06-26T20:20:27Z</dcterms:created>
  <dcterms:modified xsi:type="dcterms:W3CDTF">2025-11-16T07:10:47Z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0x010100CAB4D63BEF6CE74A98DE71B79A4EFA2E</vt:lpwstr>
  </property>
  <property fmtid="{D5CDD505-2E9C-101B-9397-08002B2CF9AE}" pid="3" name="MediaServiceImageTags">
    <vt:lpwstr/>
  </property>
</Properties>
</file>