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الجملة الفعلية وأركانها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الطالبة: ماران المدني</a:t>
            </a:r>
          </a:p>
          <a:p>
            <a:r>
              <a:t>الصف الخامس</a:t>
            </a:r>
          </a:p>
          <a:p>
            <a:r>
              <a:t>معلمة المادة: هبة العجيلات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الجملة الفعلية؟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هي</a:t>
            </a:r>
            <a:r>
              <a:rPr dirty="0"/>
              <a:t> </a:t>
            </a:r>
            <a:r>
              <a:rPr dirty="0" err="1"/>
              <a:t>الجملة</a:t>
            </a:r>
            <a:r>
              <a:rPr dirty="0"/>
              <a:t> </a:t>
            </a:r>
            <a:r>
              <a:rPr dirty="0" err="1"/>
              <a:t>التي</a:t>
            </a:r>
            <a:r>
              <a:rPr dirty="0"/>
              <a:t> </a:t>
            </a:r>
            <a:r>
              <a:rPr dirty="0" err="1"/>
              <a:t>تبدأ</a:t>
            </a:r>
            <a:r>
              <a:rPr dirty="0"/>
              <a:t> </a:t>
            </a:r>
            <a:r>
              <a:rPr dirty="0" err="1"/>
              <a:t>بفعل</a:t>
            </a:r>
            <a:r>
              <a:rPr dirty="0"/>
              <a:t>.</a:t>
            </a:r>
          </a:p>
          <a:p>
            <a:pPr algn="r" rtl="1"/>
            <a:r>
              <a:rPr dirty="0" err="1"/>
              <a:t>وتتكون</a:t>
            </a:r>
            <a:r>
              <a:rPr dirty="0"/>
              <a:t> </a:t>
            </a:r>
            <a:r>
              <a:rPr dirty="0" err="1"/>
              <a:t>عادة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: </a:t>
            </a:r>
            <a:r>
              <a:rPr dirty="0" err="1"/>
              <a:t>فعل</a:t>
            </a:r>
            <a:r>
              <a:rPr dirty="0"/>
              <a:t> + </a:t>
            </a:r>
            <a:r>
              <a:rPr dirty="0" err="1"/>
              <a:t>فاعل</a:t>
            </a:r>
            <a:r>
              <a:rPr dirty="0"/>
              <a:t> + </a:t>
            </a:r>
            <a:r>
              <a:rPr lang="ar-JO" dirty="0"/>
              <a:t>(</a:t>
            </a:r>
            <a:r>
              <a:rPr dirty="0" err="1"/>
              <a:t>مفعول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(</a:t>
            </a:r>
            <a:r>
              <a:rPr dirty="0" err="1"/>
              <a:t>إن</a:t>
            </a:r>
            <a:r>
              <a:rPr dirty="0"/>
              <a:t> </a:t>
            </a:r>
            <a:r>
              <a:rPr dirty="0" err="1"/>
              <a:t>وجد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الفعل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الفعل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دلّ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حدث</a:t>
            </a:r>
            <a:r>
              <a:rPr dirty="0"/>
              <a:t> </a:t>
            </a:r>
            <a:r>
              <a:rPr dirty="0" err="1"/>
              <a:t>وزمن</a:t>
            </a:r>
            <a:r>
              <a:rPr dirty="0"/>
              <a:t>.</a:t>
            </a:r>
          </a:p>
          <a:p>
            <a:pPr algn="r" rtl="1"/>
            <a:r>
              <a:rPr dirty="0" err="1"/>
              <a:t>مثال</a:t>
            </a:r>
            <a:r>
              <a:rPr dirty="0"/>
              <a:t>: </a:t>
            </a:r>
            <a:r>
              <a:rPr dirty="0" err="1"/>
              <a:t>كتبَ</a:t>
            </a:r>
            <a:r>
              <a:rPr dirty="0"/>
              <a:t>، </a:t>
            </a:r>
            <a:r>
              <a:rPr dirty="0" err="1"/>
              <a:t>يكتبُ</a:t>
            </a:r>
            <a:r>
              <a:rPr dirty="0"/>
              <a:t>، </a:t>
            </a:r>
            <a:r>
              <a:rPr dirty="0" err="1"/>
              <a:t>اكتبْ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الفاعل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الفاعل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قام</a:t>
            </a:r>
            <a:r>
              <a:rPr dirty="0"/>
              <a:t> </a:t>
            </a:r>
            <a:r>
              <a:rPr dirty="0" err="1"/>
              <a:t>بالفعل</a:t>
            </a:r>
            <a:r>
              <a:rPr dirty="0"/>
              <a:t>.</a:t>
            </a:r>
          </a:p>
          <a:p>
            <a:pPr algn="r" rtl="1"/>
            <a:r>
              <a:rPr dirty="0" err="1"/>
              <a:t>ويأتي</a:t>
            </a:r>
            <a:r>
              <a:rPr dirty="0"/>
              <a:t> </a:t>
            </a:r>
            <a:r>
              <a:rPr dirty="0" err="1"/>
              <a:t>مرفوعًا</a:t>
            </a:r>
            <a:r>
              <a:rPr dirty="0"/>
              <a:t> </a:t>
            </a:r>
            <a:r>
              <a:rPr dirty="0" err="1"/>
              <a:t>دائمًا</a:t>
            </a:r>
            <a:r>
              <a:rPr dirty="0"/>
              <a:t>.</a:t>
            </a:r>
          </a:p>
          <a:p>
            <a:pPr algn="r" rtl="1"/>
            <a:r>
              <a:rPr dirty="0" err="1"/>
              <a:t>مثال</a:t>
            </a:r>
            <a:r>
              <a:rPr dirty="0"/>
              <a:t>: </a:t>
            </a:r>
            <a:r>
              <a:rPr dirty="0" err="1"/>
              <a:t>كتبَ</a:t>
            </a:r>
            <a:r>
              <a:rPr dirty="0"/>
              <a:t> </a:t>
            </a:r>
            <a:r>
              <a:rPr dirty="0" err="1"/>
              <a:t>الطالبُ</a:t>
            </a:r>
            <a:r>
              <a:rPr dirty="0"/>
              <a:t> </a:t>
            </a:r>
            <a:r>
              <a:rPr dirty="0" err="1"/>
              <a:t>الدرس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المفعول به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وقع</a:t>
            </a:r>
            <a:r>
              <a:rPr dirty="0"/>
              <a:t> </a:t>
            </a:r>
            <a:r>
              <a:rPr dirty="0" err="1"/>
              <a:t>عليه</a:t>
            </a:r>
            <a:r>
              <a:rPr dirty="0"/>
              <a:t> </a:t>
            </a:r>
            <a:r>
              <a:rPr dirty="0" err="1"/>
              <a:t>الفعل</a:t>
            </a:r>
            <a:r>
              <a:rPr dirty="0"/>
              <a:t>.</a:t>
            </a:r>
          </a:p>
          <a:p>
            <a:pPr algn="r" rtl="1"/>
            <a:r>
              <a:rPr dirty="0" err="1"/>
              <a:t>ويأتي</a:t>
            </a:r>
            <a:r>
              <a:rPr dirty="0"/>
              <a:t> </a:t>
            </a:r>
            <a:r>
              <a:rPr dirty="0" err="1"/>
              <a:t>منصوبًا</a:t>
            </a:r>
            <a:r>
              <a:rPr dirty="0"/>
              <a:t>.</a:t>
            </a:r>
          </a:p>
          <a:p>
            <a:pPr algn="r" rtl="1"/>
            <a:r>
              <a:rPr dirty="0" err="1"/>
              <a:t>مثال</a:t>
            </a:r>
            <a:r>
              <a:rPr dirty="0"/>
              <a:t>: </a:t>
            </a:r>
            <a:r>
              <a:rPr dirty="0" err="1"/>
              <a:t>شربَ</a:t>
            </a:r>
            <a:r>
              <a:rPr dirty="0"/>
              <a:t> </a:t>
            </a:r>
            <a:r>
              <a:rPr dirty="0" err="1"/>
              <a:t>الطفلُ</a:t>
            </a:r>
            <a:r>
              <a:rPr dirty="0"/>
              <a:t> </a:t>
            </a:r>
            <a:r>
              <a:rPr dirty="0" err="1"/>
              <a:t>الماءَ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مثال كامل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كتبَ</a:t>
            </a:r>
            <a:r>
              <a:rPr dirty="0"/>
              <a:t> </a:t>
            </a:r>
            <a:r>
              <a:rPr dirty="0" err="1"/>
              <a:t>الطالبُ</a:t>
            </a:r>
            <a:r>
              <a:rPr dirty="0"/>
              <a:t> </a:t>
            </a:r>
            <a:r>
              <a:rPr dirty="0" err="1"/>
              <a:t>الدرسَ</a:t>
            </a:r>
            <a:r>
              <a:rPr dirty="0"/>
              <a:t>.</a:t>
            </a:r>
          </a:p>
          <a:p>
            <a:pPr algn="r" rtl="1"/>
            <a:r>
              <a:rPr dirty="0" err="1"/>
              <a:t>كتبَ</a:t>
            </a:r>
            <a:r>
              <a:rPr dirty="0"/>
              <a:t>: </a:t>
            </a:r>
            <a:r>
              <a:rPr dirty="0" err="1"/>
              <a:t>فعل</a:t>
            </a:r>
            <a:endParaRPr dirty="0"/>
          </a:p>
          <a:p>
            <a:pPr algn="r" rtl="1"/>
            <a:r>
              <a:rPr dirty="0" err="1"/>
              <a:t>الطالبُ</a:t>
            </a:r>
            <a:r>
              <a:rPr dirty="0"/>
              <a:t>: </a:t>
            </a:r>
            <a:r>
              <a:rPr dirty="0" err="1"/>
              <a:t>فاعل</a:t>
            </a:r>
            <a:endParaRPr dirty="0"/>
          </a:p>
          <a:p>
            <a:pPr algn="r" rtl="1"/>
            <a:r>
              <a:rPr dirty="0" err="1"/>
              <a:t>الدرسَ</a:t>
            </a:r>
            <a:r>
              <a:rPr dirty="0"/>
              <a:t>: </a:t>
            </a:r>
            <a:r>
              <a:rPr dirty="0" err="1"/>
              <a:t>مفعول</a:t>
            </a:r>
            <a:r>
              <a:rPr dirty="0"/>
              <a:t> </a:t>
            </a:r>
            <a:r>
              <a:rPr dirty="0" err="1"/>
              <a:t>به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تدريبات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استخرجي</a:t>
            </a:r>
            <a:r>
              <a:rPr dirty="0"/>
              <a:t> </a:t>
            </a:r>
            <a:r>
              <a:rPr dirty="0" err="1"/>
              <a:t>الفاعل</a:t>
            </a:r>
            <a:r>
              <a:rPr dirty="0"/>
              <a:t> </a:t>
            </a:r>
            <a:r>
              <a:rPr dirty="0" err="1"/>
              <a:t>والمفعول</a:t>
            </a:r>
            <a:r>
              <a:rPr dirty="0"/>
              <a:t> </a:t>
            </a:r>
            <a:r>
              <a:rPr dirty="0" err="1"/>
              <a:t>به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الجمل</a:t>
            </a:r>
            <a:r>
              <a:rPr dirty="0"/>
              <a:t> </a:t>
            </a:r>
            <a:r>
              <a:rPr dirty="0" err="1"/>
              <a:t>التالية</a:t>
            </a:r>
            <a:r>
              <a:rPr dirty="0"/>
              <a:t>:</a:t>
            </a:r>
          </a:p>
          <a:p>
            <a:pPr algn="r" rtl="1"/>
            <a:r>
              <a:rPr dirty="0"/>
              <a:t>1. </a:t>
            </a:r>
            <a:r>
              <a:rPr dirty="0" err="1"/>
              <a:t>أكلتْ</a:t>
            </a:r>
            <a:r>
              <a:rPr dirty="0"/>
              <a:t> </a:t>
            </a:r>
            <a:r>
              <a:rPr dirty="0" err="1"/>
              <a:t>البنتُ</a:t>
            </a:r>
            <a:r>
              <a:rPr dirty="0"/>
              <a:t> </a:t>
            </a:r>
            <a:r>
              <a:rPr dirty="0" err="1"/>
              <a:t>التفاحة</a:t>
            </a:r>
            <a:r>
              <a:rPr dirty="0"/>
              <a:t>.</a:t>
            </a:r>
          </a:p>
          <a:p>
            <a:pPr algn="r" rtl="1"/>
            <a:r>
              <a:rPr dirty="0"/>
              <a:t>2. </a:t>
            </a:r>
            <a:r>
              <a:rPr dirty="0" err="1"/>
              <a:t>قرأ</a:t>
            </a:r>
            <a:r>
              <a:rPr dirty="0"/>
              <a:t> </a:t>
            </a:r>
            <a:r>
              <a:rPr dirty="0" err="1"/>
              <a:t>الطالبُ</a:t>
            </a:r>
            <a:r>
              <a:rPr dirty="0"/>
              <a:t> </a:t>
            </a:r>
            <a:r>
              <a:rPr dirty="0" err="1"/>
              <a:t>الكتابَ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شكراً لحسن الاستماع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نتمنى</a:t>
            </a:r>
            <a:r>
              <a:rPr dirty="0"/>
              <a:t> </a:t>
            </a:r>
            <a:r>
              <a:rPr dirty="0" err="1"/>
              <a:t>لكم</a:t>
            </a:r>
            <a:r>
              <a:rPr dirty="0"/>
              <a:t> </a:t>
            </a:r>
            <a:r>
              <a:rPr dirty="0" err="1"/>
              <a:t>يوماً</a:t>
            </a:r>
            <a:r>
              <a:rPr dirty="0"/>
              <a:t> </a:t>
            </a:r>
            <a:r>
              <a:rPr dirty="0" err="1"/>
              <a:t>دراسياً</a:t>
            </a:r>
            <a:r>
              <a:rPr dirty="0"/>
              <a:t> </a:t>
            </a:r>
            <a:r>
              <a:rPr dirty="0" err="1"/>
              <a:t>ممتعاً</a:t>
            </a:r>
            <a:r>
              <a:rPr dirty="0"/>
              <a:t> 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الجملة الفعلية وأركانها</vt:lpstr>
      <vt:lpstr>ما هي الجملة الفعلية؟</vt:lpstr>
      <vt:lpstr>الفعل</vt:lpstr>
      <vt:lpstr>الفاعل</vt:lpstr>
      <vt:lpstr>المفعول به</vt:lpstr>
      <vt:lpstr>مثال كامل</vt:lpstr>
      <vt:lpstr>تدريبات</vt:lpstr>
      <vt:lpstr>شكراً لحسن الاستماع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الفعلية وأركانها</dc:title>
  <dc:subject/>
  <dc:creator>firas madani</dc:creator>
  <cp:keywords/>
  <dc:description>generated using python-pptx</dc:description>
  <cp:lastModifiedBy>Rema Maayeh</cp:lastModifiedBy>
  <cp:revision>3</cp:revision>
  <dcterms:created xsi:type="dcterms:W3CDTF">2013-01-27T09:14:16Z</dcterms:created>
  <dcterms:modified xsi:type="dcterms:W3CDTF">2025-11-16T08:43:02Z</dcterms:modified>
  <cp:category/>
</cp:coreProperties>
</file>