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11/16/2025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11/16/2025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11/16/2025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11/16/2025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11/16/2025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States of Matter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Rakan</a:t>
            </a:r>
            <a:r>
              <a:rPr lang="en-US" dirty="0" smtClean="0"/>
              <a:t> </a:t>
            </a:r>
            <a:r>
              <a:rPr lang="en-US" dirty="0" err="1" smtClean="0"/>
              <a:t>Sawalha</a:t>
            </a:r>
            <a:r>
              <a:rPr lang="en-US" dirty="0" smtClean="0"/>
              <a:t> grade 4 A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109" y="321766"/>
            <a:ext cx="69913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24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three states of matter.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are ( Solid, Liquid  and Gas 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13" y="3191256"/>
            <a:ext cx="6296297" cy="263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7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Solid </a:t>
            </a:r>
            <a:r>
              <a:rPr lang="en-US" dirty="0"/>
              <a:t> </a:t>
            </a:r>
            <a:r>
              <a:rPr lang="en-US" dirty="0" smtClean="0"/>
              <a:t>particles are packed tightly together they stay in fixed position.</a:t>
            </a:r>
          </a:p>
          <a:p>
            <a:r>
              <a:rPr lang="en-US" dirty="0" smtClean="0"/>
              <a:t>The particles vibrate in their </a:t>
            </a:r>
            <a:r>
              <a:rPr lang="en-US" dirty="0" err="1" smtClean="0"/>
              <a:t>postion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77" y="2782389"/>
            <a:ext cx="3801292" cy="227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73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Liquid particles are closer together than gas, but not as close as in solid.</a:t>
            </a:r>
          </a:p>
          <a:p>
            <a:r>
              <a:rPr lang="en-US" dirty="0" smtClean="0"/>
              <a:t>Liquid don’t have a fixed shape, they can flow and take the shape of the container.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319" y="4283528"/>
            <a:ext cx="270251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Gas particles are not close together they move in different directions.</a:t>
            </a:r>
          </a:p>
          <a:p>
            <a:r>
              <a:rPr lang="en-US" dirty="0" smtClean="0"/>
              <a:t>Gas fills the container.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568" y="3516086"/>
            <a:ext cx="42767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77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 for listen </a:t>
            </a:r>
          </a:p>
          <a:p>
            <a:r>
              <a:rPr lang="en-US" dirty="0" smtClean="0"/>
              <a:t>Please like and subscribe. 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37" y="1384663"/>
            <a:ext cx="6858000" cy="404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778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</TotalTime>
  <Words>110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Wingdings</vt:lpstr>
      <vt:lpstr>Wingdings 3</vt:lpstr>
      <vt:lpstr>Ion</vt:lpstr>
      <vt:lpstr>States of Matter </vt:lpstr>
      <vt:lpstr>What are the three states of matter.</vt:lpstr>
      <vt:lpstr>Solid </vt:lpstr>
      <vt:lpstr>Liquid </vt:lpstr>
      <vt:lpstr>Gas </vt:lpstr>
      <vt:lpstr>Greeting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States of Matter</dc:title>
  <dc:creator>Lenovo</dc:creator>
  <cp:lastModifiedBy>Lenovo</cp:lastModifiedBy>
  <cp:revision>2</cp:revision>
  <dcterms:created xsi:type="dcterms:W3CDTF">2025-11-16T16:09:09Z</dcterms:created>
  <dcterms:modified xsi:type="dcterms:W3CDTF">2025-11-16T16:21:48Z</dcterms:modified>
</cp:coreProperties>
</file>