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9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404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864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539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972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70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283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53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49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88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82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50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3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44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26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3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2D91F81-F037-4AB3-9A9A-0434F4E5F509}" type="datetimeFigureOut">
              <a:rPr lang="en-US" smtClean="0"/>
              <a:t>11/15/2025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C1379C9-A7B2-46EE-9625-100F48D060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142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7EEA3-C164-4B68-924C-B69AA8472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108698"/>
            <a:ext cx="9882090" cy="2677648"/>
          </a:xfrm>
        </p:spPr>
        <p:txBody>
          <a:bodyPr>
            <a:noAutofit/>
          </a:bodyPr>
          <a:lstStyle/>
          <a:p>
            <a:r>
              <a:rPr lang="fr-FR" sz="2800" b="1" dirty="0"/>
              <a:t>Comparaison entre deux écoles</a:t>
            </a:r>
            <a:br>
              <a:rPr lang="fr-FR" sz="2800" b="1" dirty="0"/>
            </a:br>
            <a:r>
              <a:rPr lang="fr-FR" sz="2800" b="1" dirty="0"/>
              <a:t>ABC International Orthodox School (Madaba, Jordanie)</a:t>
            </a:r>
            <a:br>
              <a:rPr lang="fr-FR" sz="2800" b="1" dirty="0"/>
            </a:br>
            <a:r>
              <a:rPr lang="fr-FR" sz="2800" b="1" dirty="0"/>
              <a:t>et</a:t>
            </a:r>
            <a:br>
              <a:rPr lang="fr-FR" sz="2800" b="1" dirty="0"/>
            </a:br>
            <a:r>
              <a:rPr lang="fr-FR" sz="2800" b="1" dirty="0"/>
              <a:t>Lycée International de Paris (France)</a:t>
            </a:r>
            <a:br>
              <a:rPr lang="fr-FR" sz="2800" b="1" dirty="0"/>
            </a:b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7505C9-E9EC-450E-9429-AB601D203E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Amir Qusous</a:t>
            </a:r>
          </a:p>
        </p:txBody>
      </p:sp>
    </p:spTree>
    <p:extLst>
      <p:ext uri="{BB962C8B-B14F-4D97-AF65-F5344CB8AC3E}">
        <p14:creationId xmlns:p14="http://schemas.microsoft.com/office/powerpoint/2010/main" val="1342262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7B5EA-530B-4308-BD4D-D8B0F9886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À Paris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FCE0026-901D-414B-9AA7-49655FA197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361223"/>
            <a:ext cx="854112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Clubs culturels, théâtre, musique, sports, clubs scientifiques.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Participation à des événements internationaux.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Plus grande diversité culturelle parmi les élèves.</a:t>
            </a:r>
          </a:p>
        </p:txBody>
      </p:sp>
    </p:spTree>
    <p:extLst>
      <p:ext uri="{BB962C8B-B14F-4D97-AF65-F5344CB8AC3E}">
        <p14:creationId xmlns:p14="http://schemas.microsoft.com/office/powerpoint/2010/main" val="3229031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C58CF-D69A-43B2-8E0D-9FF3BD8BE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Similarités et différences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A3D22-D825-45DD-8BD7-BA0F8D342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3200" b="1" dirty="0"/>
              <a:t>Similarités</a:t>
            </a:r>
          </a:p>
          <a:p>
            <a:pPr marL="0" indent="0" algn="ctr">
              <a:buNone/>
            </a:pPr>
            <a:endParaRPr lang="fr-FR" sz="3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Les deux écoles offrent une éducation de qualité.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Importance donnée aux langues étrangères.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Activités extrascolaires variées.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Environnement sûr et structuré.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349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CBA5D-A982-446B-84F2-2D7FA3DBE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Différences</a:t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718E3AF-128D-42D5-8F5F-DC3F7999E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8252029"/>
              </p:ext>
            </p:extLst>
          </p:nvPr>
        </p:nvGraphicFramePr>
        <p:xfrm>
          <a:off x="838200" y="2687619"/>
          <a:ext cx="10515600" cy="246888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25506023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1267300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022154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Aspect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ABC School (Madaba)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Lycée International (Paris)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424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Type d’école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Privée internationale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Publique internationale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335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Langue principale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Anglais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Français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52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Diversité culturelle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Modérée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Très élevée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2159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Méthode d’enseignement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Plus traditionnelle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Plus analytique et basée sur la réflexion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10916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Vie scolaire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Plus familiale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Plus large et internationale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0437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168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38B7-6592-41F2-82D0-A654BF1D1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8FFD7-D71D-4461-94F0-90C954DBD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2400" dirty="0"/>
              <a:t>Les deux écoles offrent d’excellentes opportunités aux élèves, mais elles sont différentes dans leur approche éducative.</a:t>
            </a:r>
          </a:p>
          <a:p>
            <a:r>
              <a:rPr lang="fr-FR" sz="2400" dirty="0"/>
              <a:t>ABC International Orthodox School met davantage l’accent sur les langues, la discipline et les valeurs.</a:t>
            </a:r>
          </a:p>
          <a:p>
            <a:r>
              <a:rPr lang="fr-FR" sz="2400" dirty="0"/>
              <a:t>Le Lycée International de Paris propose un environnement très multiculturel et encourage la pensée critique.</a:t>
            </a:r>
          </a:p>
          <a:p>
            <a:pPr marL="0" indent="0">
              <a:buNone/>
            </a:pPr>
            <a:r>
              <a:rPr lang="fr-FR" sz="2400" dirty="0"/>
              <a:t>Cette comparaison montre que chaque école a ses forces, et que le choix dépend des besoins et des objectifs de l’élève.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678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F620A-5598-4E26-85A4-935E55C26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B09B3-354F-4024-8256-CD67CB0E5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ce projet, je vais comparer deux écoles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ABC International Orthodox School</a:t>
            </a:r>
            <a:r>
              <a:rPr lang="fr-FR" dirty="0"/>
              <a:t>, située à Madaba en Jordanie.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Le Lycée International de Paris</a:t>
            </a:r>
            <a:r>
              <a:rPr lang="fr-FR" dirty="0"/>
              <a:t>, une école renommée en France.</a:t>
            </a:r>
          </a:p>
          <a:p>
            <a:r>
              <a:rPr lang="fr-FR" dirty="0"/>
              <a:t>L’objectif est d’analyser les similarités et les différences entre ces deux établissements en termes d’environnement, de programmes scolaires, d’infrastructures et de vie étudiante.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79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DF831-1C81-4218-BC22-5895D7DF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ABC International Orthodox School (Madaba)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48B0DE2-3F3A-4487-9ED3-056CB54563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1001" y="2837344"/>
            <a:ext cx="870024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C’est une école privée et internationale.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Elle accueille des élèves de plusieurs niveaux, du primaire au secondaire.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L’enseignement se fait principalement en anglais, avec des cours d’arabe.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Les classes sont de taille moyenne, ce qui permet un suivi individualisé.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L’école met l’accent sur les valeurs, la discipline et le respect.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3B114C-F2D6-444C-9244-26581BA21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874" y="23574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959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E19D2-37C5-4669-82FC-B94F4517C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Lycée International de Paris (France)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4A0A3EB-02E9-4BAB-9D25-7B105DE0E3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8942" y="2936779"/>
            <a:ext cx="940845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C’est une grande école publique internationale située à Paris.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Elle accueille des élèves français et étrangers.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Les programmes sont basés sur le système éducatif français.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L’école propose plusieurs sections internationales (anglais, allemand, espagnol, etc.).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Elle valorise la diversité culturelle et le plurilinguisme.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34F4D2-40B2-4C46-9779-D819B2566E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195" y="2375087"/>
            <a:ext cx="2558863" cy="210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99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8F89F-D391-4DF2-AC2D-999D77ABD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Programme scolaire (Curriculum)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80B3B10-C793-49C7-B703-313E9CAB41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34928" y="3710225"/>
            <a:ext cx="1097127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Programme international (souvent basé sur Cambridge ou un programme similaire).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Matières principales : anglais, mathématiques, sciences, informatique, histoire, arabe, religion.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Importance accordée aux compétences linguistiques et à la technologie.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0C607E-599B-494C-A99B-D54261F26183}"/>
              </a:ext>
            </a:extLst>
          </p:cNvPr>
          <p:cNvSpPr txBox="1"/>
          <p:nvPr/>
        </p:nvSpPr>
        <p:spPr>
          <a:xfrm>
            <a:off x="3792069" y="2501445"/>
            <a:ext cx="6124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À Madaba – ABC School</a:t>
            </a:r>
          </a:p>
        </p:txBody>
      </p:sp>
    </p:spTree>
    <p:extLst>
      <p:ext uri="{BB962C8B-B14F-4D97-AF65-F5344CB8AC3E}">
        <p14:creationId xmlns:p14="http://schemas.microsoft.com/office/powerpoint/2010/main" val="3164076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DCBA-905E-4479-8295-4B968B3C4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À Paris – Lycée International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45AD3-42E5-4744-8EFC-67B8CA3C1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Programme français avec options internationales.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Matières principales : français, mathématiques, langues étrangères, sciences, histoire-géographie, philosophie (au lycée).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Accent sur l’analyse, la culture générale et la pensée critique.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495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FC596-88CA-45AD-80D7-90A4E01A5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Infrastructures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2293738-9B66-4303-86F9-A6ABBFCF0F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0271" y="3429000"/>
            <a:ext cx="712245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Salles de classe modernes.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Laboratoires de sciences et informatique.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Terrain de sport.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Bibliothèque.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C96EC3-883E-41B4-A10B-BD6CDB8476AC}"/>
              </a:ext>
            </a:extLst>
          </p:cNvPr>
          <p:cNvSpPr txBox="1"/>
          <p:nvPr/>
        </p:nvSpPr>
        <p:spPr>
          <a:xfrm>
            <a:off x="2309814" y="2415176"/>
            <a:ext cx="8403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ABC International Orthodox School</a:t>
            </a:r>
          </a:p>
        </p:txBody>
      </p:sp>
    </p:spTree>
    <p:extLst>
      <p:ext uri="{BB962C8B-B14F-4D97-AF65-F5344CB8AC3E}">
        <p14:creationId xmlns:p14="http://schemas.microsoft.com/office/powerpoint/2010/main" val="3560202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1A9DA-EC19-4CD5-833B-2531D345F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Lycée International de Paris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67326-1FAF-4977-8FD6-B4EBE60E2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Grandes installations sportives.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Bibliothèque multimédia.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Laboratoires de sciences très bien équipés.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Cantine scolaire complète.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83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C1D81-A407-4F10-B05E-F8ACA8D59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 étudiante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678B33D-DACD-4334-871E-FCB7CBC686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94959" y="3666514"/>
            <a:ext cx="912140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Activités : clubs de lecture, activités religieuses, sports, musique.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Relations plus proches entre professeurs et élèves.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Ambiance familiale.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1DE0F8-0895-4D3B-B547-120854113B8F}"/>
              </a:ext>
            </a:extLst>
          </p:cNvPr>
          <p:cNvSpPr txBox="1"/>
          <p:nvPr/>
        </p:nvSpPr>
        <p:spPr>
          <a:xfrm>
            <a:off x="3857019" y="2563086"/>
            <a:ext cx="3357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À Madaba</a:t>
            </a:r>
          </a:p>
        </p:txBody>
      </p:sp>
    </p:spTree>
    <p:extLst>
      <p:ext uri="{BB962C8B-B14F-4D97-AF65-F5344CB8AC3E}">
        <p14:creationId xmlns:p14="http://schemas.microsoft.com/office/powerpoint/2010/main" val="3378513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</TotalTime>
  <Words>552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 Boardroom</vt:lpstr>
      <vt:lpstr>Comparaison entre deux écoles ABC International Orthodox School (Madaba, Jordanie) et Lycée International de Paris (France) </vt:lpstr>
      <vt:lpstr>Introduction</vt:lpstr>
      <vt:lpstr>ABC International Orthodox School (Madaba)</vt:lpstr>
      <vt:lpstr>Lycée International de Paris (France)</vt:lpstr>
      <vt:lpstr>Programme scolaire (Curriculum)</vt:lpstr>
      <vt:lpstr>À Paris – Lycée International</vt:lpstr>
      <vt:lpstr>Infrastructures</vt:lpstr>
      <vt:lpstr>Lycée International de Paris</vt:lpstr>
      <vt:lpstr>Vie étudiante</vt:lpstr>
      <vt:lpstr>À Paris</vt:lpstr>
      <vt:lpstr>Similarités et différences</vt:lpstr>
      <vt:lpstr>Différences 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Comparaison entre deux écoles ABC International Orthodox School (Madaba, Jordanie) et Lycée International de Paris (France)</dc:title>
  <dc:creator>امير القسوس</dc:creator>
  <cp:lastModifiedBy>امير القسوس</cp:lastModifiedBy>
  <cp:revision>7</cp:revision>
  <dcterms:created xsi:type="dcterms:W3CDTF">2025-11-15T08:39:04Z</dcterms:created>
  <dcterms:modified xsi:type="dcterms:W3CDTF">2025-11-15T08:57:37Z</dcterms:modified>
</cp:coreProperties>
</file>