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82ED835-78B5-411C-A03B-F23F46F0E3C3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C6B5555-9301-4B52-987B-1A431BE3C88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1744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ED835-78B5-411C-A03B-F23F46F0E3C3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B5555-9301-4B52-987B-1A431BE3C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600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ED835-78B5-411C-A03B-F23F46F0E3C3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B5555-9301-4B52-987B-1A431BE3C88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96345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ED835-78B5-411C-A03B-F23F46F0E3C3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B5555-9301-4B52-987B-1A431BE3C88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2050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ED835-78B5-411C-A03B-F23F46F0E3C3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B5555-9301-4B52-987B-1A431BE3C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0094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ED835-78B5-411C-A03B-F23F46F0E3C3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B5555-9301-4B52-987B-1A431BE3C88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86740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ED835-78B5-411C-A03B-F23F46F0E3C3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B5555-9301-4B52-987B-1A431BE3C88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25716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ED835-78B5-411C-A03B-F23F46F0E3C3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B5555-9301-4B52-987B-1A431BE3C88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92587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ED835-78B5-411C-A03B-F23F46F0E3C3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B5555-9301-4B52-987B-1A431BE3C88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3907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ED835-78B5-411C-A03B-F23F46F0E3C3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B5555-9301-4B52-987B-1A431BE3C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420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ED835-78B5-411C-A03B-F23F46F0E3C3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B5555-9301-4B52-987B-1A431BE3C88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0245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ED835-78B5-411C-A03B-F23F46F0E3C3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B5555-9301-4B52-987B-1A431BE3C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081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ED835-78B5-411C-A03B-F23F46F0E3C3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B5555-9301-4B52-987B-1A431BE3C887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7237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ED835-78B5-411C-A03B-F23F46F0E3C3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B5555-9301-4B52-987B-1A431BE3C88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0148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ED835-78B5-411C-A03B-F23F46F0E3C3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B5555-9301-4B52-987B-1A431BE3C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279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ED835-78B5-411C-A03B-F23F46F0E3C3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B5555-9301-4B52-987B-1A431BE3C88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310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ED835-78B5-411C-A03B-F23F46F0E3C3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B5555-9301-4B52-987B-1A431BE3C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543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82ED835-78B5-411C-A03B-F23F46F0E3C3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C6B5555-9301-4B52-987B-1A431BE3C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15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7AD4A-2E83-48E1-9769-651D621E0A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JO" b="1" dirty="0"/>
              <a:t>مصطفى وهبي التل</a:t>
            </a:r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20EF22-D3CA-42F3-90C3-9D92D427DB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JO" dirty="0"/>
              <a:t>الاسم:امير قسوس</a:t>
            </a:r>
          </a:p>
          <a:p>
            <a:r>
              <a:rPr lang="ar-JO"/>
              <a:t>صف سابع الاساسي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217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479DA-B135-4DD9-A65D-C38F0CD28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JO" b="1" dirty="0"/>
              <a:t>من هو مصطفى وهبي التل؟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50AB4-4437-496A-A35B-C2D4AFAA89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JO" dirty="0"/>
              <a:t>وُلد مصطفى وهبي التل عام 1899 في مدينة إربد شمال الأردن.</a:t>
            </a:r>
          </a:p>
          <a:p>
            <a:pPr algn="r" rtl="1"/>
            <a:r>
              <a:rPr lang="ar-JO" dirty="0"/>
              <a:t>يُعرف بلقب عرار، وهو من أشهر الشعراء الأردنيين في القرن العشرين.</a:t>
            </a:r>
          </a:p>
          <a:p>
            <a:pPr algn="r" rtl="1"/>
            <a:r>
              <a:rPr lang="ar-JO" dirty="0"/>
              <a:t>تميز بأسلوب شعري قريب من الناس، فيه عفوية وصدق كبير.</a:t>
            </a:r>
          </a:p>
          <a:p>
            <a:pPr algn="r" rtl="1"/>
            <a:r>
              <a:rPr lang="ar-JO" dirty="0"/>
              <a:t>كان شاعرًا يعبر عن المجتمع الأردني وقضايا الإنسان البسيط.</a:t>
            </a:r>
          </a:p>
          <a:p>
            <a:pPr algn="r" rtl="1"/>
            <a:r>
              <a:rPr lang="ar-JO" dirty="0"/>
              <a:t>يعتبره الكثيرون شاعر الأردن الأول.</a:t>
            </a: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845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23951-457E-4F91-9C3A-AF4718933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JO" dirty="0"/>
              <a:t>حياته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F7832-1690-459D-B7B3-D6FD01A92C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r" rtl="1"/>
            <a:r>
              <a:rPr lang="ar-JO" dirty="0"/>
              <a:t>درس في مدارس الأردن، ثم انتقل إلى مدرسة عنبر في دمشق ليكمل تعليمه.</a:t>
            </a:r>
          </a:p>
          <a:p>
            <a:pPr algn="r" rtl="1"/>
            <a:r>
              <a:rPr lang="ar-JO" dirty="0"/>
              <a:t>لم تكن حياته الدراسية سهلة، فقد تم فصله أكثر من مرة بسبب آرائه الجريئة.</a:t>
            </a:r>
          </a:p>
          <a:p>
            <a:pPr algn="r" rtl="1"/>
            <a:r>
              <a:rPr lang="ar-JO" dirty="0"/>
              <a:t>عمل بعد تخرّجه في عدة وظائف:</a:t>
            </a:r>
          </a:p>
          <a:p>
            <a:pPr marL="914400" lvl="1" indent="-457200" algn="r" rtl="1">
              <a:buFont typeface="+mj-lt"/>
              <a:buAutoNum type="arabicPeriod"/>
            </a:pPr>
            <a:r>
              <a:rPr lang="ar-JO" dirty="0"/>
              <a:t>تدريس في المدارس</a:t>
            </a:r>
          </a:p>
          <a:p>
            <a:pPr marL="914400" lvl="1" indent="-457200" algn="r" rtl="1">
              <a:buFont typeface="+mj-lt"/>
              <a:buAutoNum type="arabicPeriod"/>
            </a:pPr>
            <a:r>
              <a:rPr lang="ar-JO" dirty="0"/>
              <a:t>محامٍ في المحاكم</a:t>
            </a:r>
          </a:p>
          <a:p>
            <a:pPr marL="914400" lvl="1" indent="-457200" algn="r" rtl="1">
              <a:buFont typeface="+mj-lt"/>
              <a:buAutoNum type="arabicPeriod"/>
            </a:pPr>
            <a:r>
              <a:rPr lang="ar-JO" dirty="0"/>
              <a:t>مدير ناحية في عدد من المدن</a:t>
            </a:r>
          </a:p>
          <a:p>
            <a:pPr algn="r" rtl="1"/>
            <a:r>
              <a:rPr lang="ar-JO" dirty="0"/>
              <a:t>كان معروفًا بحبه للحرية وبقوة شخصيته ومعارضته للظلم.</a:t>
            </a:r>
          </a:p>
          <a:p>
            <a:pPr algn="r" rtl="1"/>
            <a:r>
              <a:rPr lang="ar-JO" dirty="0"/>
              <a:t>عاش حياة بسيطة، وكان قريبًا من الفلاحين والبدو والفقراء.</a:t>
            </a: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496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9DB77-E9AD-4E1D-8CDB-28F2F02B3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JO" b="1" dirty="0"/>
              <a:t>أعماله الشعرية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8396FA-3D31-45FB-9A75-1E6650D242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r" rtl="1"/>
            <a:r>
              <a:rPr lang="ar-JO" dirty="0"/>
              <a:t>كتب عرار شعرًا يمزج بين العامية والفصحى بطريقة جميلة ومميزة.</a:t>
            </a:r>
          </a:p>
          <a:p>
            <a:pPr algn="r" rtl="1"/>
            <a:r>
              <a:rPr lang="ar-JO" dirty="0"/>
              <a:t>تناولت قصائده عدة مواضيع مثل:</a:t>
            </a:r>
          </a:p>
          <a:p>
            <a:pPr marL="914400" lvl="1" indent="-457200" algn="r" rtl="1">
              <a:buFont typeface="+mj-lt"/>
              <a:buAutoNum type="arabicPeriod"/>
            </a:pPr>
            <a:r>
              <a:rPr lang="ar-JO" dirty="0"/>
              <a:t>الحرية والعدالة</a:t>
            </a:r>
          </a:p>
          <a:p>
            <a:pPr marL="914400" lvl="1" indent="-457200" algn="r" rtl="1">
              <a:buFont typeface="+mj-lt"/>
              <a:buAutoNum type="arabicPeriod"/>
            </a:pPr>
            <a:r>
              <a:rPr lang="ar-JO" dirty="0"/>
              <a:t>هموم الناس ومعاناتهم</a:t>
            </a:r>
          </a:p>
          <a:p>
            <a:pPr marL="914400" lvl="1" indent="-457200" algn="r" rtl="1">
              <a:buFont typeface="+mj-lt"/>
              <a:buAutoNum type="arabicPeriod"/>
            </a:pPr>
            <a:r>
              <a:rPr lang="ar-JO" dirty="0"/>
              <a:t>حب الوطن</a:t>
            </a:r>
          </a:p>
          <a:p>
            <a:pPr marL="914400" lvl="1" indent="-457200" algn="r" rtl="1">
              <a:buFont typeface="+mj-lt"/>
              <a:buAutoNum type="arabicPeriod"/>
            </a:pPr>
            <a:r>
              <a:rPr lang="ar-JO" dirty="0"/>
              <a:t>الطبيعة والجمال</a:t>
            </a:r>
          </a:p>
          <a:p>
            <a:pPr algn="r" rtl="1"/>
            <a:r>
              <a:rPr lang="ar-JO" dirty="0"/>
              <a:t>أشهر أعماله:</a:t>
            </a:r>
          </a:p>
          <a:p>
            <a:pPr marL="457200" lvl="1" indent="0" algn="r" rtl="1">
              <a:buNone/>
            </a:pPr>
            <a:r>
              <a:rPr lang="ar-JO" dirty="0"/>
              <a:t>ديوان عرار الذي يضم عدداً كبيرًا من قصائده.</a:t>
            </a:r>
          </a:p>
          <a:p>
            <a:pPr algn="r" rtl="1"/>
            <a:r>
              <a:rPr lang="ar-JO" dirty="0"/>
              <a:t>أسلوبه الشعري كان بسيطًا وقريبًا من القلب، مما جعله محبوبًا بين القراء.</a:t>
            </a:r>
          </a:p>
          <a:p>
            <a:pPr marL="0" indent="0" algn="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347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E022F-EF97-4E28-ABEE-ABF882E3C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JO" b="1" dirty="0"/>
              <a:t>صفاته وشخصيته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1799E-ECD5-4177-AB25-594E6A2797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Font typeface="Arial" panose="020B0604020202020204" pitchFamily="34" charset="0"/>
              <a:buChar char="•"/>
            </a:pPr>
            <a:r>
              <a:rPr lang="ar-JO" dirty="0"/>
              <a:t>كان جريئًا ولا يخاف قول الحقيقة، حتى لو كان ذلك يسبب له المشاكل.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JO" dirty="0"/>
              <a:t>أحبّ الحرية ورفض الظلم، ودافع عن حقوق الفقراء.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JO" dirty="0"/>
              <a:t>كان اجتماعيًا ومرحًا ويحب الجلوس مع الناس البسطاء.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JO" dirty="0"/>
              <a:t>عُرف بحكمته وفهمه العميق للمجتمع الأردني.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JO" dirty="0"/>
              <a:t>كان شديد التعلق ببلده الأردن، وظهر ذلك في الكثير من قصائده.</a:t>
            </a: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439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9C0A2-E3D2-43E8-B47C-B09CA6CBC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JO" b="1" dirty="0"/>
              <a:t>وفاته وإرثه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E8DC6-FB01-44AD-83FC-5B2CF1DC39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 rtl="1">
              <a:buFont typeface="Arial" panose="020B0604020202020204" pitchFamily="34" charset="0"/>
              <a:buChar char="•"/>
            </a:pPr>
            <a:r>
              <a:rPr lang="ar-JO" dirty="0"/>
              <a:t>توفي عام 1949 في سن الخمسين تقريبًا.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JO" dirty="0"/>
              <a:t>بعد وفاته، أصبح شعره جزءًا مهمًا من التراث الأردني.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JO" dirty="0"/>
              <a:t>تُدرّس قصائده اليوم في المدارس والجامعات.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JO" dirty="0"/>
              <a:t>أُطلق اسمه على شوارع ومدارس تكريمًا له مثل:</a:t>
            </a:r>
          </a:p>
          <a:p>
            <a:pPr marL="914400" lvl="1" indent="-457200" algn="r" rtl="1">
              <a:buFont typeface="+mj-lt"/>
              <a:buAutoNum type="arabicPeriod"/>
            </a:pPr>
            <a:r>
              <a:rPr lang="ar-JO" dirty="0"/>
              <a:t>مدرسة عرار الثانوية</a:t>
            </a:r>
          </a:p>
          <a:p>
            <a:pPr marL="914400" lvl="1" indent="-457200" algn="r" rtl="1">
              <a:buFont typeface="+mj-lt"/>
              <a:buAutoNum type="arabicPeriod"/>
            </a:pPr>
            <a:r>
              <a:rPr lang="ar-JO" dirty="0"/>
              <a:t>شارع عرار في عمان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JO" dirty="0"/>
              <a:t>ما زال يُعتبر رمزًا للأصالة الأردنية وللأدب الوطني.</a:t>
            </a: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536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ECFEC-92A9-45E1-ACE1-47AB0B3CC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JO" b="1" dirty="0"/>
              <a:t>الخاتمة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832421-0FD3-4582-9A36-AD6C97FA35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Font typeface="Arial" panose="020B0604020202020204" pitchFamily="34" charset="0"/>
              <a:buChar char="•"/>
            </a:pPr>
            <a:r>
              <a:rPr lang="ar-JO" dirty="0"/>
              <a:t>يمثل مصطفى وهبي التل مثالاً للشاعر الوطني الذي كتب بصدق وإحساس عالٍ.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JO" dirty="0"/>
              <a:t>قصائده ما زالت تُقرأ لأنها تعبر عن الحرية والكرامة وحب الوطن.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JO" dirty="0"/>
              <a:t>تعلّمنا سيرته أهمية الثبات على المبادئ والشجاعة في التعبير عن الرأي.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JO" dirty="0"/>
              <a:t>سيبقى عرار واحدًا من أبرز رموز الأدب الأردني وإرثًا يفخر به كل طالب وطالبة في الأردن.</a:t>
            </a: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3615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</TotalTime>
  <Words>358</Words>
  <Application>Microsoft Office PowerPoint</Application>
  <PresentationFormat>Widescreen</PresentationFormat>
  <Paragraphs>47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Garamond</vt:lpstr>
      <vt:lpstr>Organic</vt:lpstr>
      <vt:lpstr>مصطفى وهبي التل</vt:lpstr>
      <vt:lpstr>من هو مصطفى وهبي التل؟</vt:lpstr>
      <vt:lpstr>حياته</vt:lpstr>
      <vt:lpstr>أعماله الشعرية</vt:lpstr>
      <vt:lpstr>صفاته وشخصيته</vt:lpstr>
      <vt:lpstr>وفاته وإرثه</vt:lpstr>
      <vt:lpstr>الخاتمة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مصطفى وهبي التل</dc:title>
  <dc:creator>امير القسوس</dc:creator>
  <cp:lastModifiedBy>امير القسوس</cp:lastModifiedBy>
  <cp:revision>7</cp:revision>
  <dcterms:created xsi:type="dcterms:W3CDTF">2025-11-15T07:46:12Z</dcterms:created>
  <dcterms:modified xsi:type="dcterms:W3CDTF">2025-11-15T08:26:16Z</dcterms:modified>
</cp:coreProperties>
</file>