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8"/>
  </p:notesMasterIdLst>
  <p:handoutMasterIdLst>
    <p:handoutMasterId r:id="rId9"/>
  </p:handoutMasterIdLst>
  <p:sldIdLst>
    <p:sldId id="304" r:id="rId5"/>
    <p:sldId id="296" r:id="rId6"/>
    <p:sldId id="305" r:id="rId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68" autoAdjust="0"/>
  </p:normalViewPr>
  <p:slideViewPr>
    <p:cSldViewPr>
      <p:cViewPr>
        <p:scale>
          <a:sx n="53" d="100"/>
          <a:sy n="53" d="100"/>
        </p:scale>
        <p:origin x="360" y="196"/>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11/12/2025</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11/12/2025</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F2AB60-3F8C-B205-0E32-B5E61218EA68}"/>
              </a:ext>
            </a:extLst>
          </p:cNvPr>
          <p:cNvSpPr>
            <a:spLocks noGrp="1"/>
          </p:cNvSpPr>
          <p:nvPr>
            <p:ph type="pic" sz="quarter" idx="13"/>
          </p:nvPr>
        </p:nvSpPr>
        <p:spPr>
          <a:xfrm>
            <a:off x="-1" y="0"/>
            <a:ext cx="12188825" cy="6858000"/>
          </a:xfrm>
          <a:custGeom>
            <a:avLst/>
            <a:gdLst>
              <a:gd name="connsiteX0" fmla="*/ 0 w 12188825"/>
              <a:gd name="connsiteY0" fmla="*/ 0 h 6858000"/>
              <a:gd name="connsiteX1" fmla="*/ 6080697 w 12188825"/>
              <a:gd name="connsiteY1" fmla="*/ 0 h 6858000"/>
              <a:gd name="connsiteX2" fmla="*/ 6080697 w 12188825"/>
              <a:gd name="connsiteY2" fmla="*/ 2898648 h 6858000"/>
              <a:gd name="connsiteX3" fmla="*/ 6108129 w 12188825"/>
              <a:gd name="connsiteY3" fmla="*/ 2898648 h 6858000"/>
              <a:gd name="connsiteX4" fmla="*/ 6108129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6080697" y="0"/>
                </a:lnTo>
                <a:lnTo>
                  <a:pt x="6080697" y="2898648"/>
                </a:lnTo>
                <a:lnTo>
                  <a:pt x="6108129" y="2898648"/>
                </a:lnTo>
                <a:lnTo>
                  <a:pt x="6108129" y="0"/>
                </a:ln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5988" y="2743200"/>
            <a:ext cx="11356848" cy="1627632"/>
          </a:xfrm>
        </p:spPr>
        <p:txBody>
          <a:bodyPr anchor="b">
            <a:noAutofit/>
          </a:bodyPr>
          <a:lstStyle>
            <a:lvl1pPr algn="ctr">
              <a:lnSpc>
                <a:spcPct val="90000"/>
              </a:lnSpc>
              <a:defRPr sz="6600" b="0" cap="none" baseline="0">
                <a:solidFill>
                  <a:schemeClr val="accent2">
                    <a:lumMod val="20000"/>
                    <a:lumOff val="80000"/>
                  </a:schemeClr>
                </a:solidFill>
              </a:defRPr>
            </a:lvl1pPr>
          </a:lstStyle>
          <a:p>
            <a:r>
              <a:rPr lang="en-US" dirty="0"/>
              <a:t>CLICK T O EDIT MASTER TITLE STYLE</a:t>
            </a:r>
          </a:p>
        </p:txBody>
      </p:sp>
      <p:sp>
        <p:nvSpPr>
          <p:cNvPr id="3" name="Text Placeholder 2"/>
          <p:cNvSpPr>
            <a:spLocks noGrp="1"/>
          </p:cNvSpPr>
          <p:nvPr>
            <p:ph type="body" idx="1"/>
          </p:nvPr>
        </p:nvSpPr>
        <p:spPr>
          <a:xfrm>
            <a:off x="1380680" y="4901184"/>
            <a:ext cx="9427464" cy="987552"/>
          </a:xfrm>
        </p:spPr>
        <p:txBody>
          <a:bodyPr anchor="t">
            <a:normAutofit/>
          </a:bodyPr>
          <a:lstStyle>
            <a:lvl1pPr marL="0" indent="0" algn="ctr">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C2E24B88-F571-25BB-4513-3A17217DC2E5}"/>
              </a:ext>
            </a:extLst>
          </p:cNvPr>
          <p:cNvSpPr/>
          <p:nvPr userDrawn="1"/>
        </p:nvSpPr>
        <p:spPr>
          <a:xfrm rot="5400000">
            <a:off x="4645088" y="1435608"/>
            <a:ext cx="2898648"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397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7717409" y="0"/>
            <a:ext cx="4471416" cy="6858000"/>
          </a:xfrm>
          <a:solidFill>
            <a:schemeClr val="accent1"/>
          </a:solidFill>
        </p:spPr>
        <p:txBody>
          <a:bodyPr anchor="t">
            <a:noAutofit/>
          </a:bodyPr>
          <a:lstStyle>
            <a:lvl1pPr marL="0" indent="0" algn="ctr">
              <a:buNone/>
              <a:defRPr>
                <a:solidFill>
                  <a:schemeClr val="accent2">
                    <a:lumMod val="20000"/>
                    <a:lumOff val="80000"/>
                  </a:schemeClr>
                </a:solidFill>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noAutofit/>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noAutofit/>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640080" y="3172968"/>
            <a:ext cx="5102352" cy="202996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a:noAutofit/>
          </a:bodyPr>
          <a:lstStyle/>
          <a:p>
            <a:r>
              <a:rPr lang="en-US"/>
              <a:t>Click to edit Master title style</a:t>
            </a:r>
          </a:p>
        </p:txBody>
      </p:sp>
      <p:cxnSp>
        <p:nvCxnSpPr>
          <p:cNvPr id="2" name="Straight Connector 1">
            <a:extLst>
              <a:ext uri="{FF2B5EF4-FFF2-40B4-BE49-F238E27FC236}">
                <a16:creationId xmlns:a16="http://schemas.microsoft.com/office/drawing/2014/main" id="{20058072-A976-BB1B-E73B-039CA4102FD7}"/>
              </a:ext>
            </a:extLst>
          </p:cNvPr>
          <p:cNvCxnSpPr>
            <a:cxnSpLocks/>
          </p:cNvCxnSpPr>
          <p:nvPr userDrawn="1"/>
        </p:nvCxnSpPr>
        <p:spPr>
          <a:xfrm flipH="1">
            <a:off x="0" y="2667000"/>
            <a:ext cx="7722689"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8">
            <a:extLst>
              <a:ext uri="{FF2B5EF4-FFF2-40B4-BE49-F238E27FC236}">
                <a16:creationId xmlns:a16="http://schemas.microsoft.com/office/drawing/2014/main" id="{A65D0A25-C9DB-7306-466C-DFD2401F85D4}"/>
              </a:ext>
            </a:extLst>
          </p:cNvPr>
          <p:cNvSpPr>
            <a:spLocks noGrp="1"/>
          </p:cNvSpPr>
          <p:nvPr>
            <p:ph sz="quarter" idx="15"/>
          </p:nvPr>
        </p:nvSpPr>
        <p:spPr>
          <a:xfrm>
            <a:off x="8202168" y="3172968"/>
            <a:ext cx="3255264" cy="2688336"/>
          </a:xfrm>
        </p:spPr>
        <p:txBody>
          <a:bodyPr lIns="91440" tIns="0">
            <a:noAutofit/>
          </a:bodyPr>
          <a:lstStyle>
            <a:lvl1pPr marL="0" indent="0">
              <a:buNone/>
              <a:defRPr sz="2400" cap="all" baseline="0">
                <a:solidFill>
                  <a:schemeClr val="accent2">
                    <a:lumMod val="20000"/>
                    <a:lumOff val="80000"/>
                  </a:schemeClr>
                </a:solidFill>
              </a:defRPr>
            </a:lvl1pPr>
            <a:lvl2pPr marL="0" indent="0">
              <a:spcBef>
                <a:spcPts val="1800"/>
              </a:spcBef>
              <a:buNone/>
              <a:defRPr sz="1600">
                <a:solidFill>
                  <a:schemeClr val="accent2">
                    <a:lumMod val="20000"/>
                    <a:lumOff val="80000"/>
                  </a:schemeClr>
                </a:solidFill>
              </a:defRPr>
            </a:lvl2pPr>
            <a:lvl3pPr>
              <a:defRPr sz="1600"/>
            </a:lvl3pPr>
            <a:lvl4pPr>
              <a:defRPr sz="1600"/>
            </a:lvl4pPr>
            <a:lvl5pPr>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2394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E998D3-1DC1-ED0C-84CE-D3710A6AE4A8}"/>
              </a:ext>
            </a:extLst>
          </p:cNvPr>
          <p:cNvSpPr>
            <a:spLocks noGrp="1"/>
          </p:cNvSpPr>
          <p:nvPr>
            <p:ph type="pic" sz="quarter" idx="13"/>
          </p:nvPr>
        </p:nvSpPr>
        <p:spPr>
          <a:xfrm>
            <a:off x="0" y="0"/>
            <a:ext cx="12188825" cy="6858000"/>
          </a:xfrm>
          <a:custGeom>
            <a:avLst/>
            <a:gdLst>
              <a:gd name="connsiteX0" fmla="*/ 0 w 12188825"/>
              <a:gd name="connsiteY0" fmla="*/ 0 h 6858000"/>
              <a:gd name="connsiteX1" fmla="*/ 4341813 w 12188825"/>
              <a:gd name="connsiteY1" fmla="*/ 0 h 6858000"/>
              <a:gd name="connsiteX2" fmla="*/ 4341813 w 12188825"/>
              <a:gd name="connsiteY2" fmla="*/ 4745736 h 6858000"/>
              <a:gd name="connsiteX3" fmla="*/ 4369245 w 12188825"/>
              <a:gd name="connsiteY3" fmla="*/ 4745736 h 6858000"/>
              <a:gd name="connsiteX4" fmla="*/ 4369245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0" y="0"/>
                </a:moveTo>
                <a:lnTo>
                  <a:pt x="4341813" y="0"/>
                </a:lnTo>
                <a:lnTo>
                  <a:pt x="4341813" y="4745736"/>
                </a:lnTo>
                <a:lnTo>
                  <a:pt x="4369245" y="4745736"/>
                </a:lnTo>
                <a:lnTo>
                  <a:pt x="4369245" y="0"/>
                </a:ln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a:xfrm>
            <a:off x="640081" y="640080"/>
            <a:ext cx="3200400" cy="2084832"/>
          </a:xfrm>
        </p:spPr>
        <p:txBody>
          <a:bodyPr anchor="t">
            <a:noAutofit/>
          </a:bodyPr>
          <a:lstStyle>
            <a:lvl1pPr algn="l">
              <a:lnSpc>
                <a:spcPct val="90000"/>
              </a:lnSpc>
              <a:defRPr sz="4800" b="0" cap="none" baseline="0">
                <a:solidFill>
                  <a:schemeClr val="accent2">
                    <a:lumMod val="20000"/>
                    <a:lumOff val="80000"/>
                  </a:schemeClr>
                </a:solidFill>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15CAA1D0-9CC9-4F01-19B8-029FF0FF1254}"/>
              </a:ext>
            </a:extLst>
          </p:cNvPr>
          <p:cNvSpPr/>
          <p:nvPr userDrawn="1"/>
        </p:nvSpPr>
        <p:spPr>
          <a:xfrm rot="5400000">
            <a:off x="1982661" y="2359152"/>
            <a:ext cx="4745736"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ext Placeholder 2">
            <a:extLst>
              <a:ext uri="{FF2B5EF4-FFF2-40B4-BE49-F238E27FC236}">
                <a16:creationId xmlns:a16="http://schemas.microsoft.com/office/drawing/2014/main" id="{35D20188-2858-4017-16C7-8D8B2EB783AC}"/>
              </a:ext>
            </a:extLst>
          </p:cNvPr>
          <p:cNvSpPr>
            <a:spLocks noGrp="1"/>
          </p:cNvSpPr>
          <p:nvPr>
            <p:ph type="body" idx="14"/>
          </p:nvPr>
        </p:nvSpPr>
        <p:spPr>
          <a:xfrm>
            <a:off x="4873753" y="850260"/>
            <a:ext cx="2276856" cy="711200"/>
          </a:xfrm>
        </p:spPr>
        <p:txBody>
          <a:bodyPr anchor="t">
            <a:noAutofit/>
          </a:bodyPr>
          <a:lstStyle>
            <a:lvl1pPr marL="0" indent="0">
              <a:lnSpc>
                <a:spcPct val="90000"/>
              </a:lnSpc>
              <a:spcBef>
                <a:spcPts val="0"/>
              </a:spcBef>
              <a:buNone/>
              <a:defRPr sz="2400" b="0" cap="all" baseline="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3351FF95-77DF-46F6-7673-71454E42DC18}"/>
              </a:ext>
            </a:extLst>
          </p:cNvPr>
          <p:cNvSpPr>
            <a:spLocks noGrp="1"/>
          </p:cNvSpPr>
          <p:nvPr>
            <p:ph sz="half" idx="2"/>
          </p:nvPr>
        </p:nvSpPr>
        <p:spPr>
          <a:xfrm>
            <a:off x="4873753" y="1380612"/>
            <a:ext cx="2276856" cy="1316736"/>
          </a:xfrm>
        </p:spPr>
        <p:txBody>
          <a:bodyPr>
            <a:noAutofit/>
          </a:bodyPr>
          <a:lstStyle>
            <a:lvl1pPr>
              <a:lnSpc>
                <a:spcPct val="100000"/>
              </a:lnSpc>
              <a:spcBef>
                <a:spcPts val="1200"/>
              </a:spcBef>
              <a:buClr>
                <a:schemeClr val="accent2">
                  <a:lumMod val="20000"/>
                  <a:lumOff val="80000"/>
                </a:schemeClr>
              </a:buClr>
              <a:defRPr sz="1600">
                <a:solidFill>
                  <a:schemeClr val="accent2">
                    <a:lumMod val="20000"/>
                    <a:lumOff val="80000"/>
                  </a:schemeClr>
                </a:solidFill>
              </a:defRPr>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
        <p:nvSpPr>
          <p:cNvPr id="11" name="Text Placeholder 4">
            <a:extLst>
              <a:ext uri="{FF2B5EF4-FFF2-40B4-BE49-F238E27FC236}">
                <a16:creationId xmlns:a16="http://schemas.microsoft.com/office/drawing/2014/main" id="{D585749F-5840-3B72-40A1-A68404430863}"/>
              </a:ext>
            </a:extLst>
          </p:cNvPr>
          <p:cNvSpPr>
            <a:spLocks noGrp="1"/>
          </p:cNvSpPr>
          <p:nvPr>
            <p:ph type="body" sz="quarter" idx="3"/>
          </p:nvPr>
        </p:nvSpPr>
        <p:spPr>
          <a:xfrm>
            <a:off x="4873753" y="2807076"/>
            <a:ext cx="2276856" cy="711200"/>
          </a:xfrm>
        </p:spPr>
        <p:txBody>
          <a:bodyPr anchor="t">
            <a:noAutofit/>
          </a:bodyPr>
          <a:lstStyle>
            <a:lvl1pPr marL="0" indent="0">
              <a:lnSpc>
                <a:spcPct val="90000"/>
              </a:lnSpc>
              <a:spcBef>
                <a:spcPts val="0"/>
              </a:spcBef>
              <a:buNone/>
              <a:defRPr sz="2400" b="0" cap="all" baseline="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AA075B67-81C5-7714-2DF6-B942F80605C7}"/>
              </a:ext>
            </a:extLst>
          </p:cNvPr>
          <p:cNvSpPr>
            <a:spLocks noGrp="1"/>
          </p:cNvSpPr>
          <p:nvPr>
            <p:ph sz="quarter" idx="4"/>
          </p:nvPr>
        </p:nvSpPr>
        <p:spPr>
          <a:xfrm>
            <a:off x="4873753" y="3291708"/>
            <a:ext cx="2276856" cy="1316736"/>
          </a:xfrm>
        </p:spPr>
        <p:txBody>
          <a:bodyPr>
            <a:noAutofit/>
          </a:bodyPr>
          <a:lstStyle>
            <a:lvl1pPr>
              <a:lnSpc>
                <a:spcPct val="100000"/>
              </a:lnSpc>
              <a:spcBef>
                <a:spcPts val="1200"/>
              </a:spcBef>
              <a:buClr>
                <a:schemeClr val="accent2">
                  <a:lumMod val="20000"/>
                  <a:lumOff val="80000"/>
                </a:schemeClr>
              </a:buClr>
              <a:defRPr sz="1600">
                <a:solidFill>
                  <a:schemeClr val="accent2">
                    <a:lumMod val="20000"/>
                    <a:lumOff val="80000"/>
                  </a:schemeClr>
                </a:solidFill>
              </a:defRPr>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Tree>
    <p:extLst>
      <p:ext uri="{BB962C8B-B14F-4D97-AF65-F5344CB8AC3E}">
        <p14:creationId xmlns:p14="http://schemas.microsoft.com/office/powerpoint/2010/main" val="334811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CLASSICAL LITERATURE</a:t>
            </a:r>
            <a:endParaRPr dirty="0"/>
          </a:p>
        </p:txBody>
      </p:sp>
      <p:sp>
        <p:nvSpPr>
          <p:cNvPr id="3" name="Date Placeholder 2"/>
          <p:cNvSpPr>
            <a:spLocks noGrp="1"/>
          </p:cNvSpPr>
          <p:nvPr>
            <p:ph type="dt" sz="half" idx="10"/>
          </p:nvPr>
        </p:nvSpPr>
        <p:spPr>
          <a:xfrm>
            <a:off x="8836898" y="6172200"/>
            <a:ext cx="1218883" cy="304800"/>
          </a:xfrm>
          <a:prstGeom prst="rect">
            <a:avLst/>
          </a:prstGeom>
        </p:spPr>
        <p:txBody>
          <a:bodyPr/>
          <a:lstStyle/>
          <a:p>
            <a:endParaRPr dirty="0"/>
          </a:p>
        </p:txBody>
      </p:sp>
      <p:sp>
        <p:nvSpPr>
          <p:cNvPr id="5" name="Slide Number Placeholder 4"/>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CLASSICAL LITERATURE</a:t>
            </a:r>
            <a:endParaRPr dirty="0"/>
          </a:p>
        </p:txBody>
      </p:sp>
      <p:sp>
        <p:nvSpPr>
          <p:cNvPr id="2" name="Date Placeholder 1"/>
          <p:cNvSpPr>
            <a:spLocks noGrp="1"/>
          </p:cNvSpPr>
          <p:nvPr>
            <p:ph type="dt" sz="half" idx="10"/>
          </p:nvPr>
        </p:nvSpPr>
        <p:spPr>
          <a:xfrm>
            <a:off x="8836898" y="6172200"/>
            <a:ext cx="1218883" cy="304800"/>
          </a:xfrm>
          <a:prstGeom prst="rect">
            <a:avLst/>
          </a:prstGeom>
        </p:spPr>
        <p:txBody>
          <a:bodyPr/>
          <a:lstStyle/>
          <a:p>
            <a:endParaRPr dirty="0"/>
          </a:p>
        </p:txBody>
      </p:sp>
      <p:sp>
        <p:nvSpPr>
          <p:cNvPr id="4" name="Slide Number Placeholder 3"/>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4800" b="0"/>
            </a:lvl1pPr>
          </a:lstStyle>
          <a:p>
            <a:r>
              <a:rPr lang="en-US" dirty="0"/>
              <a:t>CLICK TO EDIT MASTER TITLE STYLE</a:t>
            </a: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CLASSICAL LITERATURE</a:t>
            </a:r>
            <a:endParaRPr dirty="0"/>
          </a:p>
        </p:txBody>
      </p:sp>
      <p:sp>
        <p:nvSpPr>
          <p:cNvPr id="5" name="Date Placeholder 4"/>
          <p:cNvSpPr>
            <a:spLocks noGrp="1"/>
          </p:cNvSpPr>
          <p:nvPr>
            <p:ph type="dt" sz="half" idx="10"/>
          </p:nvPr>
        </p:nvSpPr>
        <p:spPr>
          <a:xfrm>
            <a:off x="8836898" y="6172200"/>
            <a:ext cx="1218883" cy="30480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lgn="l">
              <a:defRPr sz="4800" b="0">
                <a:latin typeface="Book Antiqua" panose="02040602050305030304" pitchFamily="18" charset="0"/>
              </a:defRPr>
            </a:lvl1pPr>
          </a:lstStyle>
          <a:p>
            <a:r>
              <a:rPr lang="en-US" dirty="0"/>
              <a:t>CLICK TO EDIT MASTER TITLE STYLE</a:t>
            </a: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400">
                <a:solidFill>
                  <a:schemeClr val="tx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CLASSICAL LITERATURE</a:t>
            </a:r>
            <a:endParaRPr dirty="0"/>
          </a:p>
        </p:txBody>
      </p:sp>
      <p:sp>
        <p:nvSpPr>
          <p:cNvPr id="5" name="Date Placeholder 4"/>
          <p:cNvSpPr>
            <a:spLocks noGrp="1"/>
          </p:cNvSpPr>
          <p:nvPr>
            <p:ph type="dt" sz="half" idx="10"/>
          </p:nvPr>
        </p:nvSpPr>
        <p:spPr>
          <a:xfrm>
            <a:off x="8836898" y="6172200"/>
            <a:ext cx="1218883" cy="304800"/>
          </a:xfrm>
          <a:prstGeom prst="rect">
            <a:avLst/>
          </a:prstGeom>
        </p:spPr>
        <p:txBody>
          <a:bodyPr/>
          <a:lstStyle/>
          <a:p>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7918577" y="0"/>
            <a:ext cx="4270248"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6" name="Straight Connector 5">
            <a:extLst>
              <a:ext uri="{FF2B5EF4-FFF2-40B4-BE49-F238E27FC236}">
                <a16:creationId xmlns:a16="http://schemas.microsoft.com/office/drawing/2014/main" id="{22AF402F-F8C6-E5B1-65C7-DFC0D8ED0878}"/>
              </a:ext>
            </a:extLst>
          </p:cNvPr>
          <p:cNvCxnSpPr>
            <a:cxnSpLocks/>
          </p:cNvCxnSpPr>
          <p:nvPr userDrawn="1"/>
        </p:nvCxnSpPr>
        <p:spPr>
          <a:xfrm>
            <a:off x="1522413" y="2743200"/>
            <a:ext cx="0" cy="411480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1828800" y="2743200"/>
            <a:ext cx="5102352" cy="215798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a:lstStyle/>
          <a:p>
            <a:r>
              <a:rPr lang="en-US"/>
              <a:t>Click to edit Master title style</a:t>
            </a:r>
          </a:p>
        </p:txBody>
      </p:sp>
    </p:spTree>
    <p:extLst>
      <p:ext uri="{BB962C8B-B14F-4D97-AF65-F5344CB8AC3E}">
        <p14:creationId xmlns:p14="http://schemas.microsoft.com/office/powerpoint/2010/main" val="305391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lvl1pPr>
              <a:defRPr>
                <a:solidFill>
                  <a:schemeClr val="tx2">
                    <a:lumMod val="50000"/>
                  </a:schemeClr>
                </a:solidFill>
              </a:defRPr>
            </a:lvl1p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lvl1pPr>
              <a:defRPr>
                <a:solidFill>
                  <a:schemeClr val="tx2">
                    <a:lumMod val="50000"/>
                  </a:schemeClr>
                </a:solidFill>
              </a:defRPr>
            </a:lvl1p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1220660" y="2386584"/>
            <a:ext cx="9747504" cy="401421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EE196DA-ED88-0EDC-A28F-7426416C0CA5}"/>
              </a:ext>
            </a:extLst>
          </p:cNvPr>
          <p:cNvSpPr>
            <a:spLocks noGrp="1"/>
          </p:cNvSpPr>
          <p:nvPr>
            <p:ph type="title"/>
          </p:nvPr>
        </p:nvSpPr>
        <p:spPr>
          <a:xfrm>
            <a:off x="1220660" y="640080"/>
            <a:ext cx="9747504" cy="16256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03046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wo content, and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0" y="0"/>
            <a:ext cx="3355848"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4178808" y="2862072"/>
            <a:ext cx="7397496" cy="157276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4178808" y="640080"/>
            <a:ext cx="7397496" cy="1773936"/>
          </a:xfrm>
        </p:spPr>
        <p:txBody>
          <a:bodyPr anchor="t" anchorCtr="0"/>
          <a:lstStyle/>
          <a:p>
            <a:r>
              <a:rPr lang="en-US"/>
              <a:t>Click to edit Master title style</a:t>
            </a:r>
            <a:endParaRPr lang="en-US" dirty="0"/>
          </a:p>
        </p:txBody>
      </p:sp>
      <p:sp>
        <p:nvSpPr>
          <p:cNvPr id="2" name="Content Placeholder 8">
            <a:extLst>
              <a:ext uri="{FF2B5EF4-FFF2-40B4-BE49-F238E27FC236}">
                <a16:creationId xmlns:a16="http://schemas.microsoft.com/office/drawing/2014/main" id="{D5E17843-7672-6C71-1608-D794830CE89C}"/>
              </a:ext>
            </a:extLst>
          </p:cNvPr>
          <p:cNvSpPr>
            <a:spLocks noGrp="1"/>
          </p:cNvSpPr>
          <p:nvPr>
            <p:ph sz="quarter" idx="15"/>
          </p:nvPr>
        </p:nvSpPr>
        <p:spPr>
          <a:xfrm>
            <a:off x="4160520" y="4846320"/>
            <a:ext cx="7397496" cy="1170432"/>
          </a:xfrm>
        </p:spPr>
        <p:txBody>
          <a:bodyPr>
            <a:noAutofit/>
          </a:bodyPr>
          <a:lstStyle>
            <a:lvl1pPr>
              <a:spcBef>
                <a:spcPts val="1200"/>
              </a:spcBef>
              <a:defRPr sz="1200"/>
            </a:lvl1pPr>
            <a:lvl2pPr>
              <a:spcBef>
                <a:spcPts val="1200"/>
              </a:spcBef>
              <a:defRPr sz="1200"/>
            </a:lvl2pPr>
            <a:lvl3pPr>
              <a:spcBef>
                <a:spcPts val="1200"/>
              </a:spcBef>
              <a:defRPr sz="1200"/>
            </a:lvl3pPr>
            <a:lvl4pPr>
              <a:spcBef>
                <a:spcPts val="1200"/>
              </a:spcBef>
              <a:defRPr sz="1200"/>
            </a:lvl4pPr>
            <a:lvl5pPr>
              <a:spcBef>
                <a:spcPts val="12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717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content, and picture 2">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8915400" y="0"/>
            <a:ext cx="2587752"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sp>
        <p:nvSpPr>
          <p:cNvPr id="9" name="Content Placeholder 8">
            <a:extLst>
              <a:ext uri="{FF2B5EF4-FFF2-40B4-BE49-F238E27FC236}">
                <a16:creationId xmlns:a16="http://schemas.microsoft.com/office/drawing/2014/main" id="{7DF5DDB4-0253-D5F5-A233-DC6A9A787286}"/>
              </a:ext>
            </a:extLst>
          </p:cNvPr>
          <p:cNvSpPr>
            <a:spLocks noGrp="1"/>
          </p:cNvSpPr>
          <p:nvPr>
            <p:ph sz="quarter" idx="14"/>
          </p:nvPr>
        </p:nvSpPr>
        <p:spPr>
          <a:xfrm>
            <a:off x="640080" y="2679192"/>
            <a:ext cx="7242048" cy="1170432"/>
          </a:xfrm>
        </p:spPr>
        <p:txBody>
          <a:bodyPr>
            <a:noAutofit/>
          </a:bodyPr>
          <a:lstStyle>
            <a:lvl1pPr>
              <a:spcBef>
                <a:spcPts val="1200"/>
              </a:spcBef>
              <a:buClr>
                <a:schemeClr val="accent2">
                  <a:lumMod val="20000"/>
                  <a:lumOff val="80000"/>
                </a:schemeClr>
              </a:buClr>
              <a:defRPr sz="1200">
                <a:solidFill>
                  <a:schemeClr val="accent2">
                    <a:lumMod val="20000"/>
                    <a:lumOff val="80000"/>
                  </a:schemeClr>
                </a:solidFill>
              </a:defRPr>
            </a:lvl1pPr>
            <a:lvl2pPr>
              <a:spcBef>
                <a:spcPts val="1200"/>
              </a:spcBef>
              <a:buClr>
                <a:schemeClr val="accent2">
                  <a:lumMod val="20000"/>
                  <a:lumOff val="80000"/>
                </a:schemeClr>
              </a:buClr>
              <a:defRPr sz="1200">
                <a:solidFill>
                  <a:schemeClr val="accent2">
                    <a:lumMod val="20000"/>
                    <a:lumOff val="80000"/>
                  </a:schemeClr>
                </a:solidFill>
              </a:defRPr>
            </a:lvl2pPr>
            <a:lvl3pPr>
              <a:spcBef>
                <a:spcPts val="1200"/>
              </a:spcBef>
              <a:buClr>
                <a:schemeClr val="accent2">
                  <a:lumMod val="20000"/>
                  <a:lumOff val="80000"/>
                </a:schemeClr>
              </a:buClr>
              <a:defRPr sz="1200">
                <a:solidFill>
                  <a:schemeClr val="accent2">
                    <a:lumMod val="20000"/>
                    <a:lumOff val="80000"/>
                  </a:schemeClr>
                </a:solidFill>
              </a:defRPr>
            </a:lvl3pPr>
            <a:lvl4pPr>
              <a:spcBef>
                <a:spcPts val="1200"/>
              </a:spcBef>
              <a:buClr>
                <a:schemeClr val="accent2">
                  <a:lumMod val="20000"/>
                  <a:lumOff val="80000"/>
                </a:schemeClr>
              </a:buClr>
              <a:defRPr sz="1200">
                <a:solidFill>
                  <a:schemeClr val="accent2">
                    <a:lumMod val="20000"/>
                    <a:lumOff val="80000"/>
                  </a:schemeClr>
                </a:solidFill>
              </a:defRPr>
            </a:lvl4pPr>
            <a:lvl5pPr>
              <a:spcBef>
                <a:spcPts val="1200"/>
              </a:spcBef>
              <a:buClr>
                <a:schemeClr val="accent2">
                  <a:lumMod val="20000"/>
                  <a:lumOff val="80000"/>
                </a:schemeClr>
              </a:buClr>
              <a:defRPr sz="1200">
                <a:solidFill>
                  <a:schemeClr val="accent2">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640080" y="640080"/>
            <a:ext cx="6858000" cy="1700784"/>
          </a:xfrm>
        </p:spPr>
        <p:txBody>
          <a:bodyPr/>
          <a:lstStyle>
            <a:lvl1pPr>
              <a:defRPr>
                <a:solidFill>
                  <a:schemeClr val="accent2">
                    <a:lumMod val="20000"/>
                    <a:lumOff val="80000"/>
                  </a:schemeClr>
                </a:solidFill>
              </a:defRPr>
            </a:lvl1pPr>
          </a:lstStyle>
          <a:p>
            <a:r>
              <a:rPr lang="en-US"/>
              <a:t>Click to edit Master title style</a:t>
            </a:r>
            <a:endParaRPr lang="en-US" dirty="0"/>
          </a:p>
        </p:txBody>
      </p:sp>
      <p:sp>
        <p:nvSpPr>
          <p:cNvPr id="2" name="Content Placeholder 8">
            <a:extLst>
              <a:ext uri="{FF2B5EF4-FFF2-40B4-BE49-F238E27FC236}">
                <a16:creationId xmlns:a16="http://schemas.microsoft.com/office/drawing/2014/main" id="{7856CD97-B46D-FEB2-B35C-2890C62DB543}"/>
              </a:ext>
            </a:extLst>
          </p:cNvPr>
          <p:cNvSpPr>
            <a:spLocks noGrp="1"/>
          </p:cNvSpPr>
          <p:nvPr>
            <p:ph sz="quarter" idx="15"/>
          </p:nvPr>
        </p:nvSpPr>
        <p:spPr>
          <a:xfrm>
            <a:off x="640080" y="4059936"/>
            <a:ext cx="7242048" cy="2130552"/>
          </a:xfrm>
        </p:spPr>
        <p:txBody>
          <a:bodyPr>
            <a:normAutofit/>
          </a:bodyPr>
          <a:lstStyle>
            <a:lvl1pPr>
              <a:buClr>
                <a:schemeClr val="accent2">
                  <a:lumMod val="20000"/>
                  <a:lumOff val="80000"/>
                </a:schemeClr>
              </a:buClr>
              <a:defRPr sz="1200">
                <a:solidFill>
                  <a:schemeClr val="accent2">
                    <a:lumMod val="20000"/>
                    <a:lumOff val="80000"/>
                  </a:schemeClr>
                </a:solidFill>
              </a:defRPr>
            </a:lvl1pPr>
            <a:lvl2pPr>
              <a:buClr>
                <a:schemeClr val="accent2">
                  <a:lumMod val="20000"/>
                  <a:lumOff val="80000"/>
                </a:schemeClr>
              </a:buClr>
              <a:defRPr sz="1200">
                <a:solidFill>
                  <a:schemeClr val="accent2">
                    <a:lumMod val="20000"/>
                    <a:lumOff val="80000"/>
                  </a:schemeClr>
                </a:solidFill>
              </a:defRPr>
            </a:lvl2pPr>
            <a:lvl3pPr>
              <a:buClr>
                <a:schemeClr val="accent2">
                  <a:lumMod val="20000"/>
                  <a:lumOff val="80000"/>
                </a:schemeClr>
              </a:buClr>
              <a:defRPr sz="1200">
                <a:solidFill>
                  <a:schemeClr val="accent2">
                    <a:lumMod val="20000"/>
                    <a:lumOff val="80000"/>
                  </a:schemeClr>
                </a:solidFill>
              </a:defRPr>
            </a:lvl3pPr>
            <a:lvl4pPr>
              <a:buClr>
                <a:schemeClr val="accent2">
                  <a:lumMod val="20000"/>
                  <a:lumOff val="80000"/>
                </a:schemeClr>
              </a:buClr>
              <a:defRPr sz="1200">
                <a:solidFill>
                  <a:schemeClr val="accent2">
                    <a:lumMod val="20000"/>
                    <a:lumOff val="80000"/>
                  </a:schemeClr>
                </a:solidFill>
              </a:defRPr>
            </a:lvl4pPr>
            <a:lvl5pPr>
              <a:buClr>
                <a:schemeClr val="accent2">
                  <a:lumMod val="20000"/>
                  <a:lumOff val="80000"/>
                </a:schemeClr>
              </a:buClr>
              <a:defRPr sz="1200">
                <a:solidFill>
                  <a:schemeClr val="accent2">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59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157CF4D-A5B0-F63D-3033-42520894BFE3}"/>
              </a:ext>
            </a:extLst>
          </p:cNvPr>
          <p:cNvSpPr>
            <a:spLocks noGrp="1"/>
          </p:cNvSpPr>
          <p:nvPr>
            <p:ph type="pic" sz="quarter" idx="13"/>
          </p:nvPr>
        </p:nvSpPr>
        <p:spPr>
          <a:xfrm>
            <a:off x="-1" y="0"/>
            <a:ext cx="12188825" cy="6858000"/>
          </a:xfrm>
          <a:custGeom>
            <a:avLst/>
            <a:gdLst>
              <a:gd name="connsiteX0" fmla="*/ 4759389 w 12188825"/>
              <a:gd name="connsiteY0" fmla="*/ 4787265 h 6858000"/>
              <a:gd name="connsiteX1" fmla="*/ 4759389 w 12188825"/>
              <a:gd name="connsiteY1" fmla="*/ 4814697 h 6858000"/>
              <a:gd name="connsiteX2" fmla="*/ 7429437 w 12188825"/>
              <a:gd name="connsiteY2" fmla="*/ 4814697 h 6858000"/>
              <a:gd name="connsiteX3" fmla="*/ 7429437 w 12188825"/>
              <a:gd name="connsiteY3" fmla="*/ 4787265 h 6858000"/>
              <a:gd name="connsiteX4" fmla="*/ 0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4759389" y="4787265"/>
                </a:moveTo>
                <a:lnTo>
                  <a:pt x="4759389" y="4814697"/>
                </a:lnTo>
                <a:lnTo>
                  <a:pt x="7429437" y="4814697"/>
                </a:lnTo>
                <a:lnTo>
                  <a:pt x="7429437" y="4787265"/>
                </a:lnTo>
                <a:close/>
                <a:moveTo>
                  <a:pt x="0" y="0"/>
                </a:move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5988" y="3657600"/>
            <a:ext cx="11356848" cy="941832"/>
          </a:xfrm>
        </p:spPr>
        <p:txBody>
          <a:bodyPr anchor="t">
            <a:normAutofit/>
          </a:bodyPr>
          <a:lstStyle>
            <a:lvl1pPr algn="ctr">
              <a:lnSpc>
                <a:spcPct val="90000"/>
              </a:lnSpc>
              <a:defRPr sz="4800" b="0" cap="none" baseline="0">
                <a:solidFill>
                  <a:schemeClr val="accent2">
                    <a:lumMod val="20000"/>
                    <a:lumOff val="80000"/>
                  </a:schemeClr>
                </a:solidFill>
              </a:defRPr>
            </a:lvl1pPr>
          </a:lstStyle>
          <a:p>
            <a:r>
              <a:rPr lang="en-US" dirty="0"/>
              <a:t>CLICK TO EDIT MASTER TITLE STYLE</a:t>
            </a:r>
          </a:p>
        </p:txBody>
      </p:sp>
      <p:sp>
        <p:nvSpPr>
          <p:cNvPr id="3" name="Text Placeholder 2"/>
          <p:cNvSpPr>
            <a:spLocks noGrp="1"/>
          </p:cNvSpPr>
          <p:nvPr>
            <p:ph type="body" idx="1"/>
          </p:nvPr>
        </p:nvSpPr>
        <p:spPr>
          <a:xfrm>
            <a:off x="1380680" y="5129784"/>
            <a:ext cx="9427464" cy="987552"/>
          </a:xfrm>
        </p:spPr>
        <p:txBody>
          <a:bodyPr anchor="t">
            <a:normAutofit/>
          </a:bodyPr>
          <a:lstStyle>
            <a:lvl1pPr marL="0" indent="0" algn="ctr">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Rectangle 15">
            <a:extLst>
              <a:ext uri="{FF2B5EF4-FFF2-40B4-BE49-F238E27FC236}">
                <a16:creationId xmlns:a16="http://schemas.microsoft.com/office/drawing/2014/main" id="{DDC6E071-6E0A-A6A5-AC43-072450B96555}"/>
              </a:ext>
            </a:extLst>
          </p:cNvPr>
          <p:cNvSpPr/>
          <p:nvPr userDrawn="1"/>
        </p:nvSpPr>
        <p:spPr>
          <a:xfrm>
            <a:off x="4759388" y="4787265"/>
            <a:ext cx="2670048"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CCC78F-07A7-7F5C-E67F-2CFC846E0DE1}"/>
              </a:ext>
            </a:extLst>
          </p:cNvPr>
          <p:cNvSpPr/>
          <p:nvPr userDrawn="1"/>
        </p:nvSpPr>
        <p:spPr>
          <a:xfrm>
            <a:off x="3813048" y="612648"/>
            <a:ext cx="7635240" cy="54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a:extLst>
              <a:ext uri="{FF2B5EF4-FFF2-40B4-BE49-F238E27FC236}">
                <a16:creationId xmlns:a16="http://schemas.microsoft.com/office/drawing/2014/main" id="{5D7FFB3F-B685-7C31-5080-632B0441EADA}"/>
              </a:ext>
            </a:extLst>
          </p:cNvPr>
          <p:cNvSpPr>
            <a:spLocks noGrp="1"/>
          </p:cNvSpPr>
          <p:nvPr>
            <p:ph type="pic" sz="quarter" idx="13"/>
          </p:nvPr>
        </p:nvSpPr>
        <p:spPr>
          <a:xfrm>
            <a:off x="0" y="0"/>
            <a:ext cx="8906256" cy="6858000"/>
          </a:xfrm>
          <a:custGeom>
            <a:avLst/>
            <a:gdLst>
              <a:gd name="connsiteX0" fmla="*/ 0 w 8906256"/>
              <a:gd name="connsiteY0" fmla="*/ 0 h 6858000"/>
              <a:gd name="connsiteX1" fmla="*/ 8906256 w 8906256"/>
              <a:gd name="connsiteY1" fmla="*/ 0 h 6858000"/>
              <a:gd name="connsiteX2" fmla="*/ 8906256 w 8906256"/>
              <a:gd name="connsiteY2" fmla="*/ 612648 h 6858000"/>
              <a:gd name="connsiteX3" fmla="*/ 4945285 w 8906256"/>
              <a:gd name="connsiteY3" fmla="*/ 612648 h 6858000"/>
              <a:gd name="connsiteX4" fmla="*/ 3813048 w 8906256"/>
              <a:gd name="connsiteY4" fmla="*/ 612648 h 6858000"/>
              <a:gd name="connsiteX5" fmla="*/ 3813048 w 8906256"/>
              <a:gd name="connsiteY5" fmla="*/ 6099048 h 6858000"/>
              <a:gd name="connsiteX6" fmla="*/ 4945285 w 8906256"/>
              <a:gd name="connsiteY6" fmla="*/ 6099048 h 6858000"/>
              <a:gd name="connsiteX7" fmla="*/ 8906256 w 8906256"/>
              <a:gd name="connsiteY7" fmla="*/ 6099048 h 6858000"/>
              <a:gd name="connsiteX8" fmla="*/ 8906256 w 8906256"/>
              <a:gd name="connsiteY8" fmla="*/ 6858000 h 6858000"/>
              <a:gd name="connsiteX9" fmla="*/ 0 w 8906256"/>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06256" h="6858000">
                <a:moveTo>
                  <a:pt x="0" y="0"/>
                </a:moveTo>
                <a:lnTo>
                  <a:pt x="8906256" y="0"/>
                </a:lnTo>
                <a:lnTo>
                  <a:pt x="8906256" y="612648"/>
                </a:lnTo>
                <a:lnTo>
                  <a:pt x="4945285" y="612648"/>
                </a:lnTo>
                <a:lnTo>
                  <a:pt x="3813048" y="612648"/>
                </a:lnTo>
                <a:lnTo>
                  <a:pt x="3813048" y="6099048"/>
                </a:lnTo>
                <a:lnTo>
                  <a:pt x="4945285" y="6099048"/>
                </a:lnTo>
                <a:lnTo>
                  <a:pt x="8906256" y="6099048"/>
                </a:lnTo>
                <a:lnTo>
                  <a:pt x="8906256" y="6858000"/>
                </a:lnTo>
                <a:lnTo>
                  <a:pt x="0" y="6858000"/>
                </a:lnTo>
                <a:close/>
              </a:path>
            </a:pathLst>
          </a:custGeom>
          <a:solidFill>
            <a:schemeClr val="bg2"/>
          </a:solidFill>
        </p:spPr>
        <p:txBody>
          <a:bodyPr wrap="square" anchor="ctr">
            <a:noAutofit/>
          </a:bodyPr>
          <a:lstStyle>
            <a:lvl1pPr marL="0" indent="0" algn="ctr">
              <a:buNone/>
              <a:defRPr/>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1F06E6E-67F1-F80F-CD69-3BF1E814A004}"/>
              </a:ext>
            </a:extLst>
          </p:cNvPr>
          <p:cNvSpPr>
            <a:spLocks noGrp="1"/>
          </p:cNvSpPr>
          <p:nvPr>
            <p:ph type="ftr" sz="quarter" idx="10"/>
          </p:nvPr>
        </p:nvSpPr>
        <p:spPr/>
        <p:txBody>
          <a:bodyPr/>
          <a:lstStyle/>
          <a:p>
            <a:r>
              <a:rPr lang="en-US" dirty="0"/>
              <a:t>CLASSICAL LITERATURE</a:t>
            </a:r>
          </a:p>
        </p:txBody>
      </p:sp>
      <p:sp>
        <p:nvSpPr>
          <p:cNvPr id="5" name="Slide Number Placeholder 4">
            <a:extLst>
              <a:ext uri="{FF2B5EF4-FFF2-40B4-BE49-F238E27FC236}">
                <a16:creationId xmlns:a16="http://schemas.microsoft.com/office/drawing/2014/main" id="{DFF208DE-A7ED-9CAA-3D46-9581676E6D90}"/>
              </a:ext>
            </a:extLst>
          </p:cNvPr>
          <p:cNvSpPr>
            <a:spLocks noGrp="1"/>
          </p:cNvSpPr>
          <p:nvPr>
            <p:ph type="sldNum" sz="quarter" idx="12"/>
          </p:nvPr>
        </p:nvSpPr>
        <p:spPr/>
        <p:txBody>
          <a:bodyPr/>
          <a:lstStyle/>
          <a:p>
            <a:fld id="{DF28FB93-0A08-4E7D-8E63-9EFA29F1E093}" type="slidenum">
              <a:rPr lang="en-US" smtClean="0"/>
              <a:pPr/>
              <a:t>‹#›</a:t>
            </a:fld>
            <a:endParaRPr lang="en-US" dirty="0"/>
          </a:p>
        </p:txBody>
      </p:sp>
      <p:cxnSp>
        <p:nvCxnSpPr>
          <p:cNvPr id="11" name="Straight Connector 10">
            <a:extLst>
              <a:ext uri="{FF2B5EF4-FFF2-40B4-BE49-F238E27FC236}">
                <a16:creationId xmlns:a16="http://schemas.microsoft.com/office/drawing/2014/main" id="{21A4DAAA-F386-CC30-C391-320517CB5974}"/>
              </a:ext>
            </a:extLst>
          </p:cNvPr>
          <p:cNvCxnSpPr>
            <a:cxnSpLocks/>
          </p:cNvCxnSpPr>
          <p:nvPr userDrawn="1"/>
        </p:nvCxnSpPr>
        <p:spPr>
          <a:xfrm>
            <a:off x="4570412" y="3886200"/>
            <a:ext cx="687185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89B1E0A-D5BC-6920-B6F6-E799F22323B0}"/>
              </a:ext>
            </a:extLst>
          </p:cNvPr>
          <p:cNvCxnSpPr>
            <a:cxnSpLocks/>
          </p:cNvCxnSpPr>
          <p:nvPr userDrawn="1"/>
        </p:nvCxnSpPr>
        <p:spPr>
          <a:xfrm>
            <a:off x="11444684" y="3886200"/>
            <a:ext cx="74414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4434840" y="1389888"/>
            <a:ext cx="6327648" cy="2304288"/>
          </a:xfrm>
        </p:spPr>
        <p:txBody>
          <a:bodyPr/>
          <a:lstStyle>
            <a:lvl1pPr>
              <a:defRPr>
                <a:solidFill>
                  <a:schemeClr val="tx2">
                    <a:lumMod val="50000"/>
                  </a:schemeClr>
                </a:solidFill>
              </a:defRPr>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B4A24C6E-B46B-052B-14AF-08C705E55A2E}"/>
              </a:ext>
            </a:extLst>
          </p:cNvPr>
          <p:cNvSpPr>
            <a:spLocks noGrp="1"/>
          </p:cNvSpPr>
          <p:nvPr>
            <p:ph type="body" idx="1"/>
          </p:nvPr>
        </p:nvSpPr>
        <p:spPr>
          <a:xfrm>
            <a:off x="5230368" y="3813048"/>
            <a:ext cx="2112264" cy="711200"/>
          </a:xfrm>
        </p:spPr>
        <p:txBody>
          <a:bodyPr anchor="b">
            <a:normAutofit/>
          </a:bodyPr>
          <a:lstStyle>
            <a:lvl1pPr marL="0" indent="0">
              <a:lnSpc>
                <a:spcPct val="90000"/>
              </a:lnSpc>
              <a:spcBef>
                <a:spcPts val="0"/>
              </a:spcBef>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D803DA3C-F09E-61FF-139B-50144783786A}"/>
              </a:ext>
            </a:extLst>
          </p:cNvPr>
          <p:cNvSpPr>
            <a:spLocks noGrp="1"/>
          </p:cNvSpPr>
          <p:nvPr>
            <p:ph sz="half" idx="2"/>
          </p:nvPr>
        </p:nvSpPr>
        <p:spPr>
          <a:xfrm>
            <a:off x="5230368" y="4617720"/>
            <a:ext cx="1901952" cy="1316736"/>
          </a:xfrm>
        </p:spPr>
        <p:txBody>
          <a:bodyPr>
            <a:normAutofit/>
          </a:bodyPr>
          <a:lstStyle>
            <a:lvl1pPr>
              <a:lnSpc>
                <a:spcPct val="100000"/>
              </a:lnSpc>
              <a:spcBef>
                <a:spcPts val="400"/>
              </a:spcBef>
              <a:defRPr sz="16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
        <p:nvSpPr>
          <p:cNvPr id="15" name="Text Placeholder 4">
            <a:extLst>
              <a:ext uri="{FF2B5EF4-FFF2-40B4-BE49-F238E27FC236}">
                <a16:creationId xmlns:a16="http://schemas.microsoft.com/office/drawing/2014/main" id="{8D23143E-34D4-7916-690C-3BE380588664}"/>
              </a:ext>
            </a:extLst>
          </p:cNvPr>
          <p:cNvSpPr>
            <a:spLocks noGrp="1"/>
          </p:cNvSpPr>
          <p:nvPr>
            <p:ph type="body" sz="quarter" idx="3"/>
          </p:nvPr>
        </p:nvSpPr>
        <p:spPr>
          <a:xfrm>
            <a:off x="8074152" y="3813048"/>
            <a:ext cx="1901952" cy="711200"/>
          </a:xfrm>
        </p:spPr>
        <p:txBody>
          <a:bodyPr anchor="b">
            <a:noAutofit/>
          </a:bodyPr>
          <a:lstStyle>
            <a:lvl1pPr marL="0" indent="0">
              <a:lnSpc>
                <a:spcPct val="90000"/>
              </a:lnSpc>
              <a:spcBef>
                <a:spcPts val="0"/>
              </a:spcBef>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6FEC2F71-3E9B-0E18-C638-41C2B0C8D5D6}"/>
              </a:ext>
            </a:extLst>
          </p:cNvPr>
          <p:cNvSpPr>
            <a:spLocks noGrp="1"/>
          </p:cNvSpPr>
          <p:nvPr>
            <p:ph sz="quarter" idx="4"/>
          </p:nvPr>
        </p:nvSpPr>
        <p:spPr>
          <a:xfrm>
            <a:off x="8074152" y="4617720"/>
            <a:ext cx="1901952" cy="1316736"/>
          </a:xfrm>
        </p:spPr>
        <p:txBody>
          <a:bodyPr>
            <a:normAutofit/>
          </a:bodyPr>
          <a:lstStyle>
            <a:lvl1pPr>
              <a:lnSpc>
                <a:spcPct val="100000"/>
              </a:lnSpc>
              <a:spcBef>
                <a:spcPts val="400"/>
              </a:spcBef>
              <a:defRPr sz="16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lnSpc>
                <a:spcPct val="100000"/>
              </a:lnSpc>
              <a:spcBef>
                <a:spcPts val="400"/>
              </a:spcBef>
              <a:defRPr sz="1400"/>
            </a:lvl5pPr>
            <a:lvl6pPr>
              <a:defRPr sz="1400"/>
            </a:lvl6pPr>
            <a:lvl7pPr>
              <a:defRPr sz="1400"/>
            </a:lvl7pPr>
            <a:lvl8pPr>
              <a:defRPr sz="1400"/>
            </a:lvl8pPr>
            <a:lvl9pPr>
              <a:defRPr sz="1400"/>
            </a:lvl9pPr>
          </a:lstStyle>
          <a:p>
            <a:pPr lvl="0"/>
            <a:r>
              <a:rPr lang="en-US"/>
              <a:t>Click to edit Master text styles</a:t>
            </a:r>
          </a:p>
        </p:txBody>
      </p:sp>
    </p:spTree>
    <p:extLst>
      <p:ext uri="{BB962C8B-B14F-4D97-AF65-F5344CB8AC3E}">
        <p14:creationId xmlns:p14="http://schemas.microsoft.com/office/powerpoint/2010/main" val="39265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44752"/>
            <a:ext cx="10360152" cy="4416552"/>
          </a:xfrm>
        </p:spPr>
        <p:txBody>
          <a:bodyPr lIns="91440" rIns="91440" anchor="t">
            <a:noAutofit/>
          </a:bodyPr>
          <a:lstStyle>
            <a:lvl1pPr algn="l">
              <a:lnSpc>
                <a:spcPct val="100000"/>
              </a:lnSpc>
              <a:defRPr sz="4000" b="0" cap="none" baseline="0">
                <a:solidFill>
                  <a:schemeClr val="accent1">
                    <a:lumMod val="20000"/>
                    <a:lumOff val="80000"/>
                  </a:schemeClr>
                </a:solidFill>
              </a:defRPr>
            </a:lvl1pPr>
          </a:lstStyle>
          <a:p>
            <a:r>
              <a:rPr lang="en-US" dirty="0"/>
              <a:t>CLICK TO EDIT MASTER TITLE STYLE</a:t>
            </a:r>
          </a:p>
        </p:txBody>
      </p:sp>
      <p:sp>
        <p:nvSpPr>
          <p:cNvPr id="3" name="Text Placeholder 2"/>
          <p:cNvSpPr>
            <a:spLocks noGrp="1"/>
          </p:cNvSpPr>
          <p:nvPr>
            <p:ph type="body" idx="1"/>
          </p:nvPr>
        </p:nvSpPr>
        <p:spPr>
          <a:xfrm>
            <a:off x="7543800" y="5495544"/>
            <a:ext cx="4494212" cy="484632"/>
          </a:xfrm>
        </p:spPr>
        <p:txBody>
          <a:bodyPr anchor="t">
            <a:noAutofit/>
          </a:bodyPr>
          <a:lstStyle>
            <a:lvl1pPr marL="0" indent="0" algn="l">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a:extLst>
              <a:ext uri="{FF2B5EF4-FFF2-40B4-BE49-F238E27FC236}">
                <a16:creationId xmlns:a16="http://schemas.microsoft.com/office/drawing/2014/main" id="{37B62AAD-BDB5-5645-A722-E6A8180BB714}"/>
              </a:ext>
            </a:extLst>
          </p:cNvPr>
          <p:cNvCxnSpPr>
            <a:cxnSpLocks/>
          </p:cNvCxnSpPr>
          <p:nvPr userDrawn="1"/>
        </p:nvCxnSpPr>
        <p:spPr>
          <a:xfrm>
            <a:off x="7618412" y="6172200"/>
            <a:ext cx="4570413"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4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3C4F48-5124-C46E-5828-45F6F65E000F}"/>
              </a:ext>
            </a:extLst>
          </p:cNvPr>
          <p:cNvCxnSpPr>
            <a:cxnSpLocks/>
          </p:cNvCxnSpPr>
          <p:nvPr userDrawn="1"/>
        </p:nvCxnSpPr>
        <p:spPr>
          <a:xfrm>
            <a:off x="0" y="6400800"/>
            <a:ext cx="12188825"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038C32FC-332A-A13C-E59A-4E60A15CBF61}"/>
              </a:ext>
            </a:extLst>
          </p:cNvPr>
          <p:cNvSpPr>
            <a:spLocks noGrp="1"/>
          </p:cNvSpPr>
          <p:nvPr>
            <p:ph type="pic" sz="quarter" idx="13"/>
          </p:nvPr>
        </p:nvSpPr>
        <p:spPr>
          <a:xfrm>
            <a:off x="9144000" y="0"/>
            <a:ext cx="2587752" cy="6858000"/>
          </a:xfrm>
          <a:solidFill>
            <a:schemeClr val="bg2"/>
          </a:solidFill>
        </p:spPr>
        <p:txBody>
          <a:bodyPr anchor="ctr"/>
          <a:lstStyle>
            <a:lvl1pPr marL="0" indent="0" algn="ctr">
              <a:buNone/>
              <a:defRPr/>
            </a:lvl1pPr>
          </a:lstStyle>
          <a:p>
            <a:r>
              <a:rPr lang="en-US"/>
              <a:t>Click icon to add picture</a:t>
            </a:r>
            <a:endParaRPr lang="en-US" dirty="0"/>
          </a:p>
        </p:txBody>
      </p:sp>
      <p:sp>
        <p:nvSpPr>
          <p:cNvPr id="10" name="Title 9">
            <a:extLst>
              <a:ext uri="{FF2B5EF4-FFF2-40B4-BE49-F238E27FC236}">
                <a16:creationId xmlns:a16="http://schemas.microsoft.com/office/drawing/2014/main" id="{04443289-DF01-FBD1-69E2-EFCCAF58C841}"/>
              </a:ext>
            </a:extLst>
          </p:cNvPr>
          <p:cNvSpPr>
            <a:spLocks noGrp="1"/>
          </p:cNvSpPr>
          <p:nvPr>
            <p:ph type="title"/>
          </p:nvPr>
        </p:nvSpPr>
        <p:spPr>
          <a:xfrm>
            <a:off x="841248" y="2414016"/>
            <a:ext cx="7013448" cy="3374136"/>
          </a:xfrm>
        </p:spPr>
        <p:txBody>
          <a:bodyPr/>
          <a:lstStyle>
            <a:lvl1pPr>
              <a:defRPr>
                <a:solidFill>
                  <a:schemeClr val="tx2">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36317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8883" y="431800"/>
            <a:ext cx="9751060" cy="16256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218883" y="2362200"/>
            <a:ext cx="9751060" cy="37084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rot="5400000">
            <a:off x="11183112" y="5413248"/>
            <a:ext cx="1298448" cy="219456"/>
          </a:xfrm>
          <a:prstGeom prst="rect">
            <a:avLst/>
          </a:prstGeom>
        </p:spPr>
        <p:txBody>
          <a:bodyPr vert="horz" lIns="91440" tIns="45720" rIns="91440" bIns="45720" rtlCol="0" anchor="ctr">
            <a:noAutofit/>
          </a:bodyPr>
          <a:lstStyle>
            <a:lvl1pPr algn="r">
              <a:defRPr sz="800" cap="all" baseline="0">
                <a:solidFill>
                  <a:schemeClr val="accent2">
                    <a:lumMod val="20000"/>
                    <a:lumOff val="80000"/>
                  </a:schemeClr>
                </a:solidFill>
              </a:defRPr>
            </a:lvl1pPr>
          </a:lstStyle>
          <a:p>
            <a:r>
              <a:rPr lang="en-US" dirty="0"/>
              <a:t>CLASSICAL LITERATURE</a:t>
            </a:r>
          </a:p>
        </p:txBody>
      </p:sp>
      <p:sp>
        <p:nvSpPr>
          <p:cNvPr id="6" name="Slide Number Placeholder 5"/>
          <p:cNvSpPr>
            <a:spLocks noGrp="1"/>
          </p:cNvSpPr>
          <p:nvPr>
            <p:ph type="sldNum" sz="quarter" idx="4"/>
          </p:nvPr>
        </p:nvSpPr>
        <p:spPr>
          <a:xfrm>
            <a:off x="11565572" y="6245352"/>
            <a:ext cx="548640" cy="457200"/>
          </a:xfrm>
          <a:prstGeom prst="rect">
            <a:avLst/>
          </a:prstGeom>
        </p:spPr>
        <p:txBody>
          <a:bodyPr vert="horz" lIns="0" tIns="0" rIns="0" bIns="0" rtlCol="0" anchor="ctr">
            <a:noAutofit/>
          </a:bodyPr>
          <a:lstStyle>
            <a:lvl1pPr algn="ctr">
              <a:defRPr sz="3000">
                <a:solidFill>
                  <a:schemeClr val="accent2">
                    <a:lumMod val="20000"/>
                    <a:lumOff val="80000"/>
                  </a:schemeClr>
                </a:solidFill>
                <a:latin typeface="+mj-lt"/>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73" r:id="rId1"/>
    <p:sldLayoutId id="2147483766" r:id="rId2"/>
    <p:sldLayoutId id="2147483767" r:id="rId3"/>
    <p:sldLayoutId id="2147483768" r:id="rId4"/>
    <p:sldLayoutId id="2147483769" r:id="rId5"/>
    <p:sldLayoutId id="2147483759" r:id="rId6"/>
    <p:sldLayoutId id="2147483770" r:id="rId7"/>
    <p:sldLayoutId id="2147483771" r:id="rId8"/>
    <p:sldLayoutId id="2147483772" r:id="rId9"/>
    <p:sldLayoutId id="2147483774" r:id="rId10"/>
    <p:sldLayoutId id="2147483775" r:id="rId11"/>
    <p:sldLayoutId id="2147483762" r:id="rId12"/>
    <p:sldLayoutId id="2147483763" r:id="rId13"/>
    <p:sldLayoutId id="2147483764" r:id="rId14"/>
    <p:sldLayoutId id="214748376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4800" kern="1200" cap="all" spc="100" baseline="0">
          <a:solidFill>
            <a:schemeClr val="tx1">
              <a:lumMod val="50000"/>
            </a:schemeClr>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lumMod val="50000"/>
          </a:schemeClr>
        </a:buClr>
        <a:buFont typeface="Arial" pitchFamily="34" charset="0"/>
        <a:buChar char="•"/>
        <a:defRPr sz="2400" b="0" i="0" kern="1200">
          <a:solidFill>
            <a:schemeClr val="tx1">
              <a:lumMod val="50000"/>
            </a:schemeClr>
          </a:solidFill>
          <a:latin typeface="+mn-lt"/>
          <a:ea typeface="+mn-ea"/>
          <a:cs typeface="Gill Sans Light" panose="020B0302020104020203" pitchFamily="34" charset="-79"/>
        </a:defRPr>
      </a:lvl1pPr>
      <a:lvl2pPr marL="548640" indent="-246888" algn="l" defTabSz="914400" rtl="0" eaLnBrk="1" latinLnBrk="0" hangingPunct="1">
        <a:lnSpc>
          <a:spcPct val="90000"/>
        </a:lnSpc>
        <a:spcBef>
          <a:spcPts val="800"/>
        </a:spcBef>
        <a:buClr>
          <a:schemeClr val="tx1">
            <a:lumMod val="50000"/>
          </a:schemeClr>
        </a:buClr>
        <a:buFont typeface="Arial" pitchFamily="34" charset="0"/>
        <a:buChar char="•"/>
        <a:defRPr sz="2000" b="0" i="0" kern="1200">
          <a:solidFill>
            <a:schemeClr val="tx1">
              <a:lumMod val="50000"/>
            </a:schemeClr>
          </a:solidFill>
          <a:latin typeface="+mn-lt"/>
          <a:ea typeface="+mn-ea"/>
          <a:cs typeface="Gill Sans Light" panose="020B0302020104020203" pitchFamily="34" charset="-79"/>
        </a:defRPr>
      </a:lvl2pPr>
      <a:lvl3pPr marL="850392" indent="-246888" algn="l" defTabSz="914400" rtl="0" eaLnBrk="1" latinLnBrk="0" hangingPunct="1">
        <a:lnSpc>
          <a:spcPct val="90000"/>
        </a:lnSpc>
        <a:spcBef>
          <a:spcPts val="800"/>
        </a:spcBef>
        <a:buClr>
          <a:schemeClr val="tx1">
            <a:lumMod val="50000"/>
          </a:schemeClr>
        </a:buClr>
        <a:buFont typeface="Arial" pitchFamily="34" charset="0"/>
        <a:buChar char="•"/>
        <a:defRPr sz="1800" b="0" i="0" kern="1200">
          <a:solidFill>
            <a:schemeClr val="tx1">
              <a:lumMod val="50000"/>
            </a:schemeClr>
          </a:solidFill>
          <a:latin typeface="+mn-lt"/>
          <a:ea typeface="+mn-ea"/>
          <a:cs typeface="Gill Sans Light" panose="020B0302020104020203" pitchFamily="34" charset="-79"/>
        </a:defRPr>
      </a:lvl3pPr>
      <a:lvl4pPr marL="1152144" indent="-246888" algn="l" defTabSz="914400" rtl="0" eaLnBrk="1" latinLnBrk="0" hangingPunct="1">
        <a:lnSpc>
          <a:spcPct val="90000"/>
        </a:lnSpc>
        <a:spcBef>
          <a:spcPts val="800"/>
        </a:spcBef>
        <a:buClr>
          <a:schemeClr val="tx1">
            <a:lumMod val="50000"/>
          </a:schemeClr>
        </a:buClr>
        <a:buFont typeface="Arial" pitchFamily="34" charset="0"/>
        <a:buChar char="•"/>
        <a:defRPr sz="1600" b="0" i="0" kern="1200">
          <a:solidFill>
            <a:schemeClr val="tx1">
              <a:lumMod val="50000"/>
            </a:schemeClr>
          </a:solidFill>
          <a:latin typeface="+mn-lt"/>
          <a:ea typeface="+mn-ea"/>
          <a:cs typeface="Gill Sans Light" panose="020B0302020104020203" pitchFamily="34" charset="-79"/>
        </a:defRPr>
      </a:lvl4pPr>
      <a:lvl5pPr marL="1453896" indent="-246888" algn="l" defTabSz="914400" rtl="0" eaLnBrk="1" latinLnBrk="0" hangingPunct="1">
        <a:lnSpc>
          <a:spcPct val="90000"/>
        </a:lnSpc>
        <a:spcBef>
          <a:spcPts val="800"/>
        </a:spcBef>
        <a:buClr>
          <a:schemeClr val="tx1">
            <a:lumMod val="50000"/>
          </a:schemeClr>
        </a:buClr>
        <a:buFont typeface="Arial" pitchFamily="34" charset="0"/>
        <a:buChar char="•"/>
        <a:defRPr sz="1600" b="0" i="0" kern="1200">
          <a:solidFill>
            <a:schemeClr val="tx1">
              <a:lumMod val="50000"/>
            </a:schemeClr>
          </a:solidFill>
          <a:latin typeface="+mn-lt"/>
          <a:ea typeface="+mn-ea"/>
          <a:cs typeface="Gill Sans Light" panose="020B0302020104020203" pitchFamily="34" charset="-79"/>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descr="Wooden library">
            <a:extLst>
              <a:ext uri="{FF2B5EF4-FFF2-40B4-BE49-F238E27FC236}">
                <a16:creationId xmlns:a16="http://schemas.microsoft.com/office/drawing/2014/main" id="{B2CFDBFB-F04E-9E7A-5F81-0667FBC14334}"/>
              </a:ext>
            </a:extLst>
          </p:cNvPr>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saturation sat="140000"/>
                    </a14:imgEffect>
                    <a14:imgEffect>
                      <a14:brightnessContrast bright="-60000" contrast="-10000"/>
                    </a14:imgEffect>
                  </a14:imgLayer>
                </a14:imgProps>
              </a:ext>
              <a:ext uri="{28A0092B-C50C-407E-A947-70E740481C1C}">
                <a14:useLocalDpi xmlns:a14="http://schemas.microsoft.com/office/drawing/2010/main"/>
              </a:ext>
            </a:extLst>
          </a:blip>
          <a:srcRect/>
          <a:stretch/>
        </p:blipFill>
        <p:spPr>
          <a:xfrm>
            <a:off x="6655858" y="52991"/>
            <a:ext cx="5430309" cy="3055345"/>
          </a:xfrm>
        </p:spPr>
      </p:pic>
      <p:sp>
        <p:nvSpPr>
          <p:cNvPr id="3" name="Title 2">
            <a:extLst>
              <a:ext uri="{FF2B5EF4-FFF2-40B4-BE49-F238E27FC236}">
                <a16:creationId xmlns:a16="http://schemas.microsoft.com/office/drawing/2014/main" id="{44A635A2-CC0C-270C-AC8A-59116BD6AE1E}"/>
              </a:ext>
            </a:extLst>
          </p:cNvPr>
          <p:cNvSpPr>
            <a:spLocks noGrp="1"/>
          </p:cNvSpPr>
          <p:nvPr>
            <p:ph type="title"/>
          </p:nvPr>
        </p:nvSpPr>
        <p:spPr>
          <a:xfrm>
            <a:off x="1616900" y="3445002"/>
            <a:ext cx="8955023" cy="1262496"/>
          </a:xfrm>
        </p:spPr>
        <p:txBody>
          <a:bodyPr/>
          <a:lstStyle/>
          <a:p>
            <a:r>
              <a:rPr lang="ar-JO" dirty="0"/>
              <a:t>محمد بن ادريس الشافعي</a:t>
            </a:r>
            <a:endParaRPr lang="en-US" dirty="0"/>
          </a:p>
        </p:txBody>
      </p:sp>
      <p:sp>
        <p:nvSpPr>
          <p:cNvPr id="6" name="Text Placeholder 5">
            <a:extLst>
              <a:ext uri="{FF2B5EF4-FFF2-40B4-BE49-F238E27FC236}">
                <a16:creationId xmlns:a16="http://schemas.microsoft.com/office/drawing/2014/main" id="{0E430ABE-5769-388C-63FF-B1EA6AB45373}"/>
              </a:ext>
            </a:extLst>
          </p:cNvPr>
          <p:cNvSpPr>
            <a:spLocks noGrp="1"/>
          </p:cNvSpPr>
          <p:nvPr>
            <p:ph type="body" idx="1"/>
          </p:nvPr>
        </p:nvSpPr>
        <p:spPr>
          <a:xfrm>
            <a:off x="1380678" y="5181600"/>
            <a:ext cx="10047733" cy="1262496"/>
          </a:xfrm>
        </p:spPr>
        <p:txBody>
          <a:bodyPr>
            <a:normAutofit fontScale="85000" lnSpcReduction="20000"/>
          </a:bodyPr>
          <a:lstStyle/>
          <a:p>
            <a:endParaRPr lang="en-US" dirty="0">
              <a:solidFill>
                <a:schemeClr val="bg1"/>
              </a:solidFill>
            </a:endParaRPr>
          </a:p>
          <a:p>
            <a:r>
              <a:rPr lang="ar-JO" sz="3300" dirty="0">
                <a:solidFill>
                  <a:schemeClr val="bg1"/>
                </a:solidFill>
              </a:rPr>
              <a:t>هو محمد بن إدريس الشافعي، وُلد في غزة عام 150 هـ، ونشأ يتيمًا مع أمه التي نقلته إلى مكة، حيث تعلم الرماية واللغة العربية</a:t>
            </a:r>
            <a:r>
              <a:rPr lang="ar-JO" sz="3300" dirty="0"/>
              <a:t> </a:t>
            </a:r>
            <a:r>
              <a:rPr lang="ar-JO" sz="3300" dirty="0">
                <a:solidFill>
                  <a:schemeClr val="bg1"/>
                </a:solidFill>
              </a:rPr>
              <a:t>والشعر، وحفظ القرآن في سن السابعة، وارتحل في طلب العلم إلى المدينة واليمن وبغداد ومصر</a:t>
            </a:r>
            <a:endParaRPr lang="en-US" sz="3300" dirty="0">
              <a:solidFill>
                <a:schemeClr val="bg1"/>
              </a:solidFill>
            </a:endParaRPr>
          </a:p>
        </p:txBody>
      </p:sp>
      <p:pic>
        <p:nvPicPr>
          <p:cNvPr id="2" name="Picture 1">
            <a:extLst>
              <a:ext uri="{FF2B5EF4-FFF2-40B4-BE49-F238E27FC236}">
                <a16:creationId xmlns:a16="http://schemas.microsoft.com/office/drawing/2014/main" id="{61D2318E-5BAF-E7F5-A19E-95E46A26526B}"/>
              </a:ext>
            </a:extLst>
          </p:cNvPr>
          <p:cNvPicPr>
            <a:picLocks noChangeAspect="1"/>
          </p:cNvPicPr>
          <p:nvPr/>
        </p:nvPicPr>
        <p:blipFill>
          <a:blip r:embed="rId4"/>
          <a:stretch>
            <a:fillRect/>
          </a:stretch>
        </p:blipFill>
        <p:spPr>
          <a:xfrm>
            <a:off x="150812" y="76200"/>
            <a:ext cx="4257675" cy="2838450"/>
          </a:xfrm>
          <a:prstGeom prst="rect">
            <a:avLst/>
          </a:prstGeom>
        </p:spPr>
      </p:pic>
    </p:spTree>
    <p:extLst>
      <p:ext uri="{BB962C8B-B14F-4D97-AF65-F5344CB8AC3E}">
        <p14:creationId xmlns:p14="http://schemas.microsoft.com/office/powerpoint/2010/main" val="379645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97CFA-6E96-2C78-BAF9-FECDA0D2C023}"/>
              </a:ext>
            </a:extLst>
          </p:cNvPr>
          <p:cNvSpPr>
            <a:spLocks noGrp="1"/>
          </p:cNvSpPr>
          <p:nvPr>
            <p:ph type="title"/>
          </p:nvPr>
        </p:nvSpPr>
        <p:spPr>
          <a:xfrm>
            <a:off x="640080" y="640080"/>
            <a:ext cx="6858000" cy="1112520"/>
          </a:xfrm>
        </p:spPr>
        <p:txBody>
          <a:bodyPr/>
          <a:lstStyle/>
          <a:p>
            <a:pPr algn="ctr"/>
            <a:r>
              <a:rPr lang="ar-JO" dirty="0"/>
              <a:t>الحكمة عن الصديق</a:t>
            </a:r>
            <a:endParaRPr lang="en-US" dirty="0"/>
          </a:p>
        </p:txBody>
      </p:sp>
      <p:sp>
        <p:nvSpPr>
          <p:cNvPr id="6" name="Footer Placeholder 5">
            <a:extLst>
              <a:ext uri="{FF2B5EF4-FFF2-40B4-BE49-F238E27FC236}">
                <a16:creationId xmlns:a16="http://schemas.microsoft.com/office/drawing/2014/main" id="{C68BBCF6-2B40-5520-5644-8B392D21C1ED}"/>
              </a:ext>
            </a:extLst>
          </p:cNvPr>
          <p:cNvSpPr>
            <a:spLocks noGrp="1"/>
          </p:cNvSpPr>
          <p:nvPr>
            <p:ph type="ftr" sz="quarter" idx="10"/>
          </p:nvPr>
        </p:nvSpPr>
        <p:spPr/>
        <p:txBody>
          <a:bodyPr/>
          <a:lstStyle/>
          <a:p>
            <a:r>
              <a:rPr lang="en-US" dirty="0"/>
              <a:t>CLASSICAL LITERATURE</a:t>
            </a:r>
          </a:p>
        </p:txBody>
      </p:sp>
      <p:sp>
        <p:nvSpPr>
          <p:cNvPr id="7" name="Slide Number Placeholder 6">
            <a:extLst>
              <a:ext uri="{FF2B5EF4-FFF2-40B4-BE49-F238E27FC236}">
                <a16:creationId xmlns:a16="http://schemas.microsoft.com/office/drawing/2014/main" id="{4F406CB4-E4D5-97C2-AEE7-21F92E34EA7B}"/>
              </a:ext>
            </a:extLst>
          </p:cNvPr>
          <p:cNvSpPr>
            <a:spLocks noGrp="1"/>
          </p:cNvSpPr>
          <p:nvPr>
            <p:ph type="sldNum" sz="quarter" idx="12"/>
          </p:nvPr>
        </p:nvSpPr>
        <p:spPr/>
        <p:txBody>
          <a:bodyPr/>
          <a:lstStyle/>
          <a:p>
            <a:fld id="{DF28FB93-0A08-4E7D-8E63-9EFA29F1E093}" type="slidenum">
              <a:rPr lang="en-US" smtClean="0"/>
              <a:pPr/>
              <a:t>2</a:t>
            </a:fld>
            <a:endParaRPr lang="en-US" dirty="0"/>
          </a:p>
        </p:txBody>
      </p:sp>
      <p:pic>
        <p:nvPicPr>
          <p:cNvPr id="22" name="Picture Placeholder 21">
            <a:extLst>
              <a:ext uri="{FF2B5EF4-FFF2-40B4-BE49-F238E27FC236}">
                <a16:creationId xmlns:a16="http://schemas.microsoft.com/office/drawing/2014/main" id="{3DDA5FB6-02CD-3DE1-A97E-0146B792A39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2586" r="32586"/>
          <a:stretch>
            <a:fillRect/>
          </a:stretch>
        </p:blipFill>
        <p:spPr>
          <a:xfrm>
            <a:off x="7822178" y="0"/>
            <a:ext cx="4270248" cy="6858000"/>
          </a:xfrm>
        </p:spPr>
      </p:pic>
      <p:pic>
        <p:nvPicPr>
          <p:cNvPr id="20" name="Content Placeholder 19">
            <a:extLst>
              <a:ext uri="{FF2B5EF4-FFF2-40B4-BE49-F238E27FC236}">
                <a16:creationId xmlns:a16="http://schemas.microsoft.com/office/drawing/2014/main" id="{EA550D20-5791-BC2D-0382-1F831D20F315}"/>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817902" y="2843956"/>
            <a:ext cx="5495710" cy="3480644"/>
          </a:xfrm>
        </p:spPr>
      </p:pic>
    </p:spTree>
    <p:extLst>
      <p:ext uri="{BB962C8B-B14F-4D97-AF65-F5344CB8AC3E}">
        <p14:creationId xmlns:p14="http://schemas.microsoft.com/office/powerpoint/2010/main" val="17792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0BE8-79FD-D8AF-052A-C5423418BC2E}"/>
              </a:ext>
            </a:extLst>
          </p:cNvPr>
          <p:cNvSpPr>
            <a:spLocks noGrp="1"/>
          </p:cNvSpPr>
          <p:nvPr>
            <p:ph type="title"/>
          </p:nvPr>
        </p:nvSpPr>
        <p:spPr>
          <a:xfrm>
            <a:off x="912812" y="304800"/>
            <a:ext cx="11047412" cy="5943600"/>
          </a:xfrm>
        </p:spPr>
        <p:txBody>
          <a:bodyPr/>
          <a:lstStyle/>
          <a:p>
            <a:pPr algn="ctr"/>
            <a:r>
              <a:rPr lang="ar-JO" sz="4800" dirty="0"/>
              <a:t>ان العلاقات الحقيقية تقوم على الصدق والمودة لا على المجاملة او التكلف فان وجدت ان من حولك لا يرعاك الا مصلحة فالافضل ان تتركه بهدوء دون حزن لان في الناس بدائل كثيرة وفي البعد راحة وان المحبة لا تجبر ولا تفرض</a:t>
            </a:r>
            <a:br>
              <a:rPr lang="ar-JO" sz="4800" dirty="0"/>
            </a:br>
            <a:r>
              <a:rPr lang="ar-JO" sz="4800" dirty="0"/>
              <a:t>فليس كل من نحبه يبادلنا الحب.</a:t>
            </a:r>
            <a:br>
              <a:rPr lang="ar-JO" sz="4800" dirty="0"/>
            </a:br>
            <a:r>
              <a:rPr lang="ar-JO" sz="4800" dirty="0"/>
              <a:t>تدعو الى الكرامة والرضا في العلاقات</a:t>
            </a:r>
            <a:br>
              <a:rPr lang="ar-JO" sz="4800" dirty="0"/>
            </a:br>
            <a:r>
              <a:rPr lang="ar-JO" sz="4800" dirty="0"/>
              <a:t>ونقبل بما كتبه لنا </a:t>
            </a:r>
            <a:r>
              <a:rPr lang="ar-JO" sz="4800"/>
              <a:t>الله .</a:t>
            </a:r>
            <a:endParaRPr lang="en-US" sz="4800" dirty="0"/>
          </a:p>
        </p:txBody>
      </p:sp>
    </p:spTree>
    <p:extLst>
      <p:ext uri="{BB962C8B-B14F-4D97-AF65-F5344CB8AC3E}">
        <p14:creationId xmlns:p14="http://schemas.microsoft.com/office/powerpoint/2010/main" val="261089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Custom 71">
      <a:dk1>
        <a:srgbClr val="000000"/>
      </a:dk1>
      <a:lt1>
        <a:srgbClr val="FFFFFF"/>
      </a:lt1>
      <a:dk2>
        <a:srgbClr val="693A20"/>
      </a:dk2>
      <a:lt2>
        <a:srgbClr val="E7E4E6"/>
      </a:lt2>
      <a:accent1>
        <a:srgbClr val="512823"/>
      </a:accent1>
      <a:accent2>
        <a:srgbClr val="B98D34"/>
      </a:accent2>
      <a:accent3>
        <a:srgbClr val="610606"/>
      </a:accent3>
      <a:accent4>
        <a:srgbClr val="FFEDB9"/>
      </a:accent4>
      <a:accent5>
        <a:srgbClr val="787A41"/>
      </a:accent5>
      <a:accent6>
        <a:srgbClr val="B95E14"/>
      </a:accent6>
      <a:hlink>
        <a:srgbClr val="2B3742"/>
      </a:hlink>
      <a:folHlink>
        <a:srgbClr val="C1A56D"/>
      </a:folHlink>
    </a:clrScheme>
    <a:fontScheme name="Custom 89">
      <a:majorFont>
        <a:latin typeface="Book Antiqua"/>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Classic book education presentation (widescreen)_Win32_v3" id="{4B7EA318-15E2-473F-9AB3-202EC7071CC7}" vid="{CC1661AE-A1F1-46A0-A328-D33A145270B8}"/>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328458A3-99B8-4914-89E6-B86ADB0D7DF6}">
  <ds:schemaRefs>
    <ds:schemaRef ds:uri="http://schemas.microsoft.com/sharepoint/v3/contenttype/forms"/>
  </ds:schemaRefs>
</ds:datastoreItem>
</file>

<file path=customXml/itemProps2.xml><?xml version="1.0" encoding="utf-8"?>
<ds:datastoreItem xmlns:ds="http://schemas.openxmlformats.org/officeDocument/2006/customXml" ds:itemID="{19ACF9E2-7979-495A-9F5F-33F2C85007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EAEDD-6865-458C-AB5E-1E0979B7BC4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Classic book education presentation (widescreen)</Template>
  <TotalTime>253</TotalTime>
  <Words>117</Words>
  <Application>Microsoft Office PowerPoint</Application>
  <PresentationFormat>Custom</PresentationFormat>
  <Paragraphs>7</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Book Antiqua</vt:lpstr>
      <vt:lpstr>Constantia</vt:lpstr>
      <vt:lpstr>Gill Sans MT</vt:lpstr>
      <vt:lpstr>Books Classic 16x9</vt:lpstr>
      <vt:lpstr>محمد بن ادريس الشافعي</vt:lpstr>
      <vt:lpstr>الحكمة عن الصديق</vt:lpstr>
      <vt:lpstr>ان العلاقات الحقيقية تقوم على الصدق والمودة لا على المجاملة او التكلف فان وجدت ان من حولك لا يرعاك الا مصلحة فالافضل ان تتركه بهدوء دون حزن لان في الناس بدائل كثيرة وفي البعد راحة وان المحبة لا تجبر ولا تفرض فليس كل من نحبه يبادلنا الحب. تدعو الى الكرامة والرضا في العلاقات ونقبل بما كتبه لنا الله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ruba dalaq</dc:creator>
  <cp:lastModifiedBy>ruba dalaq</cp:lastModifiedBy>
  <cp:revision>4</cp:revision>
  <dcterms:created xsi:type="dcterms:W3CDTF">2025-11-12T17:24:53Z</dcterms:created>
  <dcterms:modified xsi:type="dcterms:W3CDTF">2025-11-12T21:38:44Z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