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Roboto"/>
      <p:regular r:id="rId11"/>
      <p:bold r:id="rId12"/>
      <p:italic r:id="rId13"/>
      <p:boldItalic r:id="rId14"/>
    </p:embeddedFont>
    <p:embeddedFont>
      <p:font typeface="Montserrat"/>
      <p:regular r:id="rId15"/>
      <p:bold r:id="rId16"/>
      <p:italic r:id="rId17"/>
      <p:boldItalic r:id="rId18"/>
    </p:embeddedFont>
    <p:embeddedFont>
      <p:font typeface="Lato"/>
      <p:regular r:id="rId19"/>
      <p:bold r:id="rId20"/>
      <p:italic r:id="rId21"/>
      <p:boldItalic r:id="rId22"/>
    </p:embeddedFont>
    <p:embeddedFont>
      <p:font typeface="Pacifico"/>
      <p:regular r:id="rId23"/>
    </p:embeddedFont>
    <p:embeddedFont>
      <p:font typeface="Dancing Script"/>
      <p:regular r:id="rId24"/>
      <p:bold r:id="rId2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ato-bold.fntdata"/><Relationship Id="rId22" Type="http://schemas.openxmlformats.org/officeDocument/2006/relationships/font" Target="fonts/Lato-boldItalic.fntdata"/><Relationship Id="rId21" Type="http://schemas.openxmlformats.org/officeDocument/2006/relationships/font" Target="fonts/Lato-italic.fntdata"/><Relationship Id="rId24" Type="http://schemas.openxmlformats.org/officeDocument/2006/relationships/font" Target="fonts/DancingScript-regular.fntdata"/><Relationship Id="rId23" Type="http://schemas.openxmlformats.org/officeDocument/2006/relationships/font" Target="fonts/Pacifico-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5" Type="http://schemas.openxmlformats.org/officeDocument/2006/relationships/font" Target="fonts/DancingScript-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font" Target="fonts/Roboto-regular.fntdata"/><Relationship Id="rId10" Type="http://schemas.openxmlformats.org/officeDocument/2006/relationships/slide" Target="slides/slide5.xml"/><Relationship Id="rId13" Type="http://schemas.openxmlformats.org/officeDocument/2006/relationships/font" Target="fonts/Roboto-italic.fntdata"/><Relationship Id="rId12" Type="http://schemas.openxmlformats.org/officeDocument/2006/relationships/font" Target="fonts/Roboto-bold.fntdata"/><Relationship Id="rId15" Type="http://schemas.openxmlformats.org/officeDocument/2006/relationships/font" Target="fonts/Montserrat-regular.fntdata"/><Relationship Id="rId14" Type="http://schemas.openxmlformats.org/officeDocument/2006/relationships/font" Target="fonts/Roboto-boldItalic.fntdata"/><Relationship Id="rId17" Type="http://schemas.openxmlformats.org/officeDocument/2006/relationships/font" Target="fonts/Montserrat-italic.fntdata"/><Relationship Id="rId16" Type="http://schemas.openxmlformats.org/officeDocument/2006/relationships/font" Target="fonts/Montserrat-bold.fntdata"/><Relationship Id="rId19" Type="http://schemas.openxmlformats.org/officeDocument/2006/relationships/font" Target="fonts/Lato-regular.fntdata"/><Relationship Id="rId18" Type="http://schemas.openxmlformats.org/officeDocument/2006/relationships/font" Target="fonts/Montserrat-bold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9fde5c3185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9fde5c3185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39fde5c3185_0_1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39fde5c3185_0_1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9fde5c3185_0_4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9fde5c3185_0_4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g3a25bc2158b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9" name="Google Shape;169;g3a25bc2158b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fmla="val 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fmla="val 50000"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rot="-5400000">
              <a:off x="150" y="1145825"/>
              <a:ext cx="3996600" cy="3996900"/>
            </a:xfrm>
            <a:prstGeom prst="diagStripe">
              <a:avLst>
                <a:gd fmla="val 58774" name="adj"/>
              </a:avLst>
            </a:prstGeom>
            <a:solidFill>
              <a:schemeClr val="lt1">
                <a:alpha val="303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 name="Google Shape;14;p2"/>
            <p:cNvSpPr/>
            <p:nvPr/>
          </p:nvSpPr>
          <p:spPr>
            <a:xfrm rot="-5400000">
              <a:off x="1646" y="-75"/>
              <a:ext cx="2299800" cy="23001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 name="Google Shape;15;p2"/>
            <p:cNvSpPr/>
            <p:nvPr/>
          </p:nvSpPr>
          <p:spPr>
            <a:xfrm flipH="1">
              <a:off x="652821" y="590035"/>
              <a:ext cx="2300100" cy="2299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6" name="Google Shape;16;p2"/>
          <p:cNvSpPr txBox="1"/>
          <p:nvPr>
            <p:ph type="ctrTitle"/>
          </p:nvPr>
        </p:nvSpPr>
        <p:spPr>
          <a:xfrm>
            <a:off x="3537150" y="1578400"/>
            <a:ext cx="5017500" cy="1578900"/>
          </a:xfrm>
          <a:prstGeom prst="rect">
            <a:avLst/>
          </a:prstGeom>
        </p:spPr>
        <p:txBody>
          <a:bodyPr anchorCtr="0" anchor="t" bIns="91425" lIns="91425" spcFirstLastPara="1" rIns="91425" wrap="square" tIns="91425">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p:txBody>
      </p:sp>
      <p:sp>
        <p:nvSpPr>
          <p:cNvPr id="17" name="Google Shape;17;p2"/>
          <p:cNvSpPr txBox="1"/>
          <p:nvPr>
            <p:ph idx="1" type="subTitle"/>
          </p:nvPr>
        </p:nvSpPr>
        <p:spPr>
          <a:xfrm>
            <a:off x="5083950" y="3924925"/>
            <a:ext cx="34707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18" name="Google Shape;18;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105"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11"/>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11"/>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11"/>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11"/>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1"/>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11"/>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11"/>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9" name="Google Shape;119;p11"/>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11"/>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11"/>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11"/>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11"/>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11"/>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5" name="Google Shape;125;p11"/>
          <p:cNvSpPr txBox="1"/>
          <p:nvPr>
            <p:ph hasCustomPrompt="1" type="title"/>
          </p:nvPr>
        </p:nvSpPr>
        <p:spPr>
          <a:xfrm>
            <a:off x="823850" y="1284675"/>
            <a:ext cx="4776000" cy="1300800"/>
          </a:xfrm>
          <a:prstGeom prst="rect">
            <a:avLst/>
          </a:prstGeom>
        </p:spPr>
        <p:txBody>
          <a:bodyPr anchorCtr="0" anchor="t" bIns="91425" lIns="91425" spcFirstLastPara="1" rIns="91425" wrap="square" tIns="91425">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p:nvPr>
            <p:ph idx="1" type="body"/>
          </p:nvPr>
        </p:nvSpPr>
        <p:spPr>
          <a:xfrm>
            <a:off x="823850" y="2643124"/>
            <a:ext cx="4776000" cy="1218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27" name="Google Shape;12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8" name="Shape 128"/>
        <p:cNvGrpSpPr/>
        <p:nvPr/>
      </p:nvGrpSpPr>
      <p:grpSpPr>
        <a:xfrm>
          <a:off x="0" y="0"/>
          <a:ext cx="0" cy="0"/>
          <a:chOff x="0" y="0"/>
          <a:chExt cx="0" cy="0"/>
        </a:xfrm>
      </p:grpSpPr>
      <p:sp>
        <p:nvSpPr>
          <p:cNvPr id="129" name="Google Shape;12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9"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3"/>
            <p:cNvSpPr/>
            <p:nvPr/>
          </p:nvSpPr>
          <p:spPr>
            <a:xfrm rot="5400000">
              <a:off x="4841125" y="5700"/>
              <a:ext cx="42981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p:nvPr/>
          </p:nvSpPr>
          <p:spPr>
            <a:xfrm rot="-5400000">
              <a:off x="5618399" y="123646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3"/>
            <p:cNvSpPr/>
            <p:nvPr/>
          </p:nvSpPr>
          <p:spPr>
            <a:xfrm flipH="1">
              <a:off x="5849857" y="14439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3"/>
            <p:cNvSpPr/>
            <p:nvPr/>
          </p:nvSpPr>
          <p:spPr>
            <a:xfrm rot="-5400000">
              <a:off x="5987081" y="24694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
            <p:cNvSpPr/>
            <p:nvPr/>
          </p:nvSpPr>
          <p:spPr>
            <a:xfrm flipH="1">
              <a:off x="6222115" y="267695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
            <p:cNvSpPr/>
            <p:nvPr/>
          </p:nvSpPr>
          <p:spPr>
            <a:xfrm rot="-5400000">
              <a:off x="6675341" y="186201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3"/>
            <p:cNvSpPr/>
            <p:nvPr/>
          </p:nvSpPr>
          <p:spPr>
            <a:xfrm flipH="1">
              <a:off x="6908099" y="2069505"/>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3"/>
            <p:cNvSpPr/>
            <p:nvPr/>
          </p:nvSpPr>
          <p:spPr>
            <a:xfrm rot="-5400000">
              <a:off x="6861141" y="247781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 name="Google Shape;30;p3"/>
            <p:cNvSpPr/>
            <p:nvPr/>
          </p:nvSpPr>
          <p:spPr>
            <a:xfrm flipH="1">
              <a:off x="7965266" y="269296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3"/>
            <p:cNvSpPr/>
            <p:nvPr/>
          </p:nvSpPr>
          <p:spPr>
            <a:xfrm flipH="1">
              <a:off x="8145082" y="330875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3"/>
            <p:cNvSpPr/>
            <p:nvPr/>
          </p:nvSpPr>
          <p:spPr>
            <a:xfrm rot="-5400000">
              <a:off x="7047599" y="309501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3"/>
            <p:cNvSpPr/>
            <p:nvPr/>
          </p:nvSpPr>
          <p:spPr>
            <a:xfrm flipH="1">
              <a:off x="7276649" y="330250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3"/>
            <p:cNvSpPr/>
            <p:nvPr/>
          </p:nvSpPr>
          <p:spPr>
            <a:xfrm rot="-5400000">
              <a:off x="7227414" y="3710807"/>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 name="Google Shape;35;p3"/>
            <p:cNvSpPr/>
            <p:nvPr/>
          </p:nvSpPr>
          <p:spPr>
            <a:xfrm flipH="1">
              <a:off x="7462448" y="391829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
            <p:cNvSpPr/>
            <p:nvPr/>
          </p:nvSpPr>
          <p:spPr>
            <a:xfrm rot="-5400000">
              <a:off x="8102491" y="371847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
            <p:cNvSpPr/>
            <p:nvPr/>
          </p:nvSpPr>
          <p:spPr>
            <a:xfrm flipH="1">
              <a:off x="8334533" y="392596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3"/>
            <p:cNvSpPr/>
            <p:nvPr/>
          </p:nvSpPr>
          <p:spPr>
            <a:xfrm rot="-5400000">
              <a:off x="8288290" y="433426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9" name="Google Shape;39;p3"/>
          <p:cNvSpPr txBox="1"/>
          <p:nvPr>
            <p:ph type="title"/>
          </p:nvPr>
        </p:nvSpPr>
        <p:spPr>
          <a:xfrm>
            <a:off x="823850" y="2053000"/>
            <a:ext cx="4587000" cy="11487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40" name="Google Shape;40;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4" name="Google Shape;44;p4"/>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5" name="Google Shape;45;p4"/>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6" name="Google Shape;46;p4"/>
          <p:cNvSpPr txBox="1"/>
          <p:nvPr>
            <p:ph idx="1" type="body"/>
          </p:nvPr>
        </p:nvSpPr>
        <p:spPr>
          <a:xfrm>
            <a:off x="1297500" y="1567550"/>
            <a:ext cx="70389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47" name="Google Shape;47;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48"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5"/>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52" name="Google Shape;52;p5"/>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53" name="Google Shape;53;p5"/>
          <p:cNvSpPr txBox="1"/>
          <p:nvPr>
            <p:ph idx="1" type="body"/>
          </p:nvPr>
        </p:nvSpPr>
        <p:spPr>
          <a:xfrm>
            <a:off x="1297500"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4" name="Google Shape;54;p5"/>
          <p:cNvSpPr txBox="1"/>
          <p:nvPr>
            <p:ph idx="2" type="body"/>
          </p:nvPr>
        </p:nvSpPr>
        <p:spPr>
          <a:xfrm>
            <a:off x="4933221" y="1567550"/>
            <a:ext cx="3403200" cy="29112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6"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6"/>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0" name="Google Shape;60;p6"/>
          <p:cNvSpPr txBox="1"/>
          <p:nvPr>
            <p:ph type="title"/>
          </p:nvPr>
        </p:nvSpPr>
        <p:spPr>
          <a:xfrm>
            <a:off x="1297500" y="393750"/>
            <a:ext cx="7038900" cy="914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1" name="Google Shape;61;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62"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7"/>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66" name="Google Shape;66;p7"/>
          <p:cNvSpPr txBox="1"/>
          <p:nvPr>
            <p:ph type="title"/>
          </p:nvPr>
        </p:nvSpPr>
        <p:spPr>
          <a:xfrm>
            <a:off x="1297500" y="393750"/>
            <a:ext cx="3798900" cy="14931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67" name="Google Shape;67;p7"/>
          <p:cNvSpPr txBox="1"/>
          <p:nvPr>
            <p:ph idx="1" type="body"/>
          </p:nvPr>
        </p:nvSpPr>
        <p:spPr>
          <a:xfrm>
            <a:off x="1297500" y="1972550"/>
            <a:ext cx="3798900" cy="24159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8" name="Google Shape;68;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69"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fmla="val 49469"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8"/>
            <p:cNvSpPr/>
            <p:nvPr/>
          </p:nvSpPr>
          <p:spPr>
            <a:xfrm rot="5400000">
              <a:off x="4840825" y="6000"/>
              <a:ext cx="4298700" cy="4286700"/>
            </a:xfrm>
            <a:prstGeom prst="diagStripe">
              <a:avLst>
                <a:gd fmla="val 0" name="adj"/>
              </a:avLst>
            </a:prstGeom>
            <a:solidFill>
              <a:schemeClr val="lt1">
                <a:alpha val="346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8"/>
            <p:cNvSpPr/>
            <p:nvPr/>
          </p:nvSpPr>
          <p:spPr>
            <a:xfrm rot="-5400000">
              <a:off x="5618399" y="123664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8"/>
            <p:cNvSpPr/>
            <p:nvPr/>
          </p:nvSpPr>
          <p:spPr>
            <a:xfrm flipH="1">
              <a:off x="5849857" y="144407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8"/>
            <p:cNvSpPr/>
            <p:nvPr/>
          </p:nvSpPr>
          <p:spPr>
            <a:xfrm rot="-5400000">
              <a:off x="5987081" y="2469743"/>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8"/>
            <p:cNvSpPr/>
            <p:nvPr/>
          </p:nvSpPr>
          <p:spPr>
            <a:xfrm flipH="1">
              <a:off x="6222115" y="2677179"/>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8"/>
            <p:cNvSpPr/>
            <p:nvPr/>
          </p:nvSpPr>
          <p:spPr>
            <a:xfrm rot="-5400000">
              <a:off x="6675341" y="1862244"/>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8"/>
            <p:cNvSpPr/>
            <p:nvPr/>
          </p:nvSpPr>
          <p:spPr>
            <a:xfrm flipH="1">
              <a:off x="6908099" y="2069680"/>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rot="-5400000">
              <a:off x="6861141" y="2478088"/>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8"/>
            <p:cNvSpPr/>
            <p:nvPr/>
          </p:nvSpPr>
          <p:spPr>
            <a:xfrm flipH="1">
              <a:off x="7965266" y="269319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8"/>
            <p:cNvSpPr/>
            <p:nvPr/>
          </p:nvSpPr>
          <p:spPr>
            <a:xfrm flipH="1">
              <a:off x="8145082" y="330903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rot="-5400000">
              <a:off x="7047599" y="309534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flipH="1">
              <a:off x="7276649" y="3302781"/>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8"/>
            <p:cNvSpPr/>
            <p:nvPr/>
          </p:nvSpPr>
          <p:spPr>
            <a:xfrm rot="-5400000">
              <a:off x="7227414" y="3711189"/>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8"/>
            <p:cNvSpPr/>
            <p:nvPr/>
          </p:nvSpPr>
          <p:spPr>
            <a:xfrm flipH="1">
              <a:off x="7462448" y="3918625"/>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8"/>
            <p:cNvSpPr/>
            <p:nvPr/>
          </p:nvSpPr>
          <p:spPr>
            <a:xfrm rot="-5400000">
              <a:off x="8102491" y="3718856"/>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flipH="1">
              <a:off x="8334533" y="3926292"/>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rot="-5400000">
              <a:off x="8288290" y="4334700"/>
              <a:ext cx="808800" cy="808800"/>
            </a:xfrm>
            <a:prstGeom prst="diagStripe">
              <a:avLst>
                <a:gd fmla="val 50000" name="adj"/>
              </a:avLst>
            </a:prstGeom>
            <a:solidFill>
              <a:schemeClr val="lt1">
                <a:alpha val="731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9" name="Google Shape;89;p8"/>
          <p:cNvSpPr txBox="1"/>
          <p:nvPr>
            <p:ph type="title"/>
          </p:nvPr>
        </p:nvSpPr>
        <p:spPr>
          <a:xfrm>
            <a:off x="823850" y="866775"/>
            <a:ext cx="4587000" cy="3521100"/>
          </a:xfrm>
          <a:prstGeom prst="rect">
            <a:avLst/>
          </a:prstGeom>
        </p:spPr>
        <p:txBody>
          <a:bodyPr anchorCtr="0" anchor="ctr"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90" name="Google Shape;9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9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9"/>
            <p:cNvSpPr/>
            <p:nvPr/>
          </p:nvSpPr>
          <p:spPr>
            <a:xfrm flipH="1">
              <a:off x="229050" y="588489"/>
              <a:ext cx="808800" cy="808800"/>
            </a:xfrm>
            <a:prstGeom prst="diagStrip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5" name="Google Shape;95;p9"/>
          <p:cNvSpPr txBox="1"/>
          <p:nvPr>
            <p:ph type="title"/>
          </p:nvPr>
        </p:nvSpPr>
        <p:spPr>
          <a:xfrm>
            <a:off x="1297500" y="1658325"/>
            <a:ext cx="3036300" cy="1751700"/>
          </a:xfrm>
          <a:prstGeom prst="rect">
            <a:avLst/>
          </a:prstGeom>
        </p:spPr>
        <p:txBody>
          <a:bodyPr anchorCtr="0" anchor="t"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96" name="Google Shape;96;p9"/>
          <p:cNvSpPr txBox="1"/>
          <p:nvPr>
            <p:ph idx="1" type="subTitle"/>
          </p:nvPr>
        </p:nvSpPr>
        <p:spPr>
          <a:xfrm>
            <a:off x="1297500" y="3538000"/>
            <a:ext cx="3036300" cy="5061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p:txBody>
      </p:sp>
      <p:sp>
        <p:nvSpPr>
          <p:cNvPr id="97" name="Google Shape;97;p9"/>
          <p:cNvSpPr txBox="1"/>
          <p:nvPr>
            <p:ph idx="2" type="body"/>
          </p:nvPr>
        </p:nvSpPr>
        <p:spPr>
          <a:xfrm>
            <a:off x="4648200" y="1696600"/>
            <a:ext cx="3676800" cy="2347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98" name="Google Shape;98;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99"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0"/>
            <p:cNvSpPr/>
            <p:nvPr/>
          </p:nvSpPr>
          <p:spPr>
            <a:xfrm flipH="1">
              <a:off x="154125" y="3925529"/>
              <a:ext cx="544800" cy="544800"/>
            </a:xfrm>
            <a:prstGeom prst="diagStripe">
              <a:avLst>
                <a:gd fmla="val 50000" name="adj"/>
              </a:avLst>
            </a:prstGeom>
            <a:solidFill>
              <a:schemeClr val="lt1">
                <a:alpha val="9620"/>
              </a:schemeClr>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0"/>
          <p:cNvSpPr txBox="1"/>
          <p:nvPr>
            <p:ph idx="1" type="body"/>
          </p:nvPr>
        </p:nvSpPr>
        <p:spPr>
          <a:xfrm>
            <a:off x="812725" y="4305375"/>
            <a:ext cx="6936000" cy="523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4" name="Google Shape;10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focus">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indent="-298450" lvl="1" marL="914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indent="-298450" lvl="2" marL="1371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indent="-298450" lvl="3" marL="1828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indent="-298450" lvl="4" marL="22860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indent="-298450" lvl="5" marL="27432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indent="-298450" lvl="6" marL="32004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indent="-298450" lvl="7" marL="36576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indent="-298450" lvl="8" marL="411480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1"/>
        </a:solidFill>
      </p:bgPr>
    </p:bg>
    <p:spTree>
      <p:nvGrpSpPr>
        <p:cNvPr id="133" name="Shape 133"/>
        <p:cNvGrpSpPr/>
        <p:nvPr/>
      </p:nvGrpSpPr>
      <p:grpSpPr>
        <a:xfrm>
          <a:off x="0" y="0"/>
          <a:ext cx="0" cy="0"/>
          <a:chOff x="0" y="0"/>
          <a:chExt cx="0" cy="0"/>
        </a:xfrm>
      </p:grpSpPr>
      <p:sp>
        <p:nvSpPr>
          <p:cNvPr id="134" name="Google Shape;134;p13"/>
          <p:cNvSpPr/>
          <p:nvPr/>
        </p:nvSpPr>
        <p:spPr>
          <a:xfrm>
            <a:off x="2693286" y="1442638"/>
            <a:ext cx="3757428" cy="2499768"/>
          </a:xfrm>
          <a:prstGeom prst="cloud">
            <a:avLst/>
          </a:prstGeom>
          <a:gradFill>
            <a:gsLst>
              <a:gs pos="0">
                <a:srgbClr val="4D29AA"/>
              </a:gs>
              <a:gs pos="100000">
                <a:srgbClr val="1E123D"/>
              </a:gs>
            </a:gsLst>
            <a:path path="circle">
              <a:fillToRect b="50%" l="50%" r="50%" t="50%"/>
            </a:path>
            <a:tileRect/>
          </a:gradFill>
          <a:ln cap="flat" cmpd="sng" w="9525">
            <a:solidFill>
              <a:srgbClr val="9900FF"/>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rPr baseline="-25000" lang="en-GB" sz="1900">
                <a:latin typeface="Lato"/>
                <a:ea typeface="Lato"/>
                <a:cs typeface="Lato"/>
                <a:sym typeface="Lato"/>
              </a:rPr>
              <a:t>,</a:t>
            </a:r>
            <a:endParaRPr baseline="-25000" sz="1900">
              <a:latin typeface="Lato"/>
              <a:ea typeface="Lato"/>
              <a:cs typeface="Lato"/>
              <a:sym typeface="Lato"/>
            </a:endParaRPr>
          </a:p>
        </p:txBody>
      </p:sp>
      <p:sp>
        <p:nvSpPr>
          <p:cNvPr id="135" name="Google Shape;135;p13"/>
          <p:cNvSpPr txBox="1"/>
          <p:nvPr/>
        </p:nvSpPr>
        <p:spPr>
          <a:xfrm>
            <a:off x="3117763" y="2375700"/>
            <a:ext cx="3066900" cy="392100"/>
          </a:xfrm>
          <a:prstGeom prst="rect">
            <a:avLst/>
          </a:prstGeom>
          <a:noFill/>
          <a:ln>
            <a:noFill/>
          </a:ln>
          <a:effectLst>
            <a:outerShdw blurRad="57150" rotWithShape="0" algn="bl" dist="85725">
              <a:srgbClr val="000000">
                <a:alpha val="72000"/>
              </a:srgbClr>
            </a:outerShdw>
            <a:reflection blurRad="0" dir="5400000" dist="219075" endA="0" endPos="71000" fadeDir="5400012" kx="0" rotWithShape="0" algn="bl" stA="42000" stPos="0" sy="-100000" ky="0"/>
          </a:effectLst>
        </p:spPr>
        <p:txBody>
          <a:bodyPr anchorCtr="0" anchor="t" bIns="91425" lIns="91425" spcFirstLastPara="1" rIns="91425" wrap="square" tIns="91425">
            <a:noAutofit/>
          </a:bodyPr>
          <a:lstStyle/>
          <a:p>
            <a:pPr indent="0" lvl="0" marL="0" rtl="1" algn="ctr">
              <a:spcBef>
                <a:spcPts val="0"/>
              </a:spcBef>
              <a:spcAft>
                <a:spcPts val="0"/>
              </a:spcAft>
              <a:buNone/>
            </a:pPr>
            <a:r>
              <a:rPr lang="en-GB" sz="3100">
                <a:solidFill>
                  <a:srgbClr val="FF0000"/>
                </a:solidFill>
                <a:latin typeface="Lato"/>
                <a:ea typeface="Lato"/>
                <a:cs typeface="Lato"/>
                <a:sym typeface="Lato"/>
              </a:rPr>
              <a:t>الجملة الإسمية</a:t>
            </a:r>
            <a:endParaRPr b="1" sz="3100">
              <a:solidFill>
                <a:srgbClr val="FF0000"/>
              </a:solidFill>
              <a:latin typeface="Lato"/>
              <a:ea typeface="Lato"/>
              <a:cs typeface="Lato"/>
              <a:sym typeface="Lat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xit" presetID="2" presetSubtype="2">
                                  <p:stCondLst>
                                    <p:cond delay="0"/>
                                  </p:stCondLst>
                                  <p:childTnLst>
                                    <p:anim calcmode="lin" valueType="num">
                                      <p:cBhvr additive="base">
                                        <p:cTn dur="1000"/>
                                        <p:tgtEl>
                                          <p:spTgt spid="134"/>
                                        </p:tgtEl>
                                        <p:attrNameLst>
                                          <p:attrName>ppt_x</p:attrName>
                                        </p:attrNameLst>
                                      </p:cBhvr>
                                      <p:tavLst>
                                        <p:tav fmla="" tm="0">
                                          <p:val>
                                            <p:strVal val="#ppt_x"/>
                                          </p:val>
                                        </p:tav>
                                        <p:tav fmla="" tm="100000">
                                          <p:val>
                                            <p:strVal val="#ppt_x+1"/>
                                          </p:val>
                                        </p:tav>
                                      </p:tavLst>
                                    </p:anim>
                                    <p:set>
                                      <p:cBhvr>
                                        <p:cTn dur="1" fill="hold">
                                          <p:stCondLst>
                                            <p:cond delay="1000"/>
                                          </p:stCondLst>
                                        </p:cTn>
                                        <p:tgtEl>
                                          <p:spTgt spid="134"/>
                                        </p:tgtEl>
                                        <p:attrNameLst>
                                          <p:attrName>style.visibility</p:attrName>
                                        </p:attrNameLst>
                                      </p:cBhvr>
                                      <p:to>
                                        <p:strVal val="hidden"/>
                                      </p:to>
                                    </p:set>
                                  </p:childTnLst>
                                </p:cTn>
                              </p:par>
                              <p:par>
                                <p:cTn fill="hold" nodeType="withEffect" presetClass="exit" presetID="2" presetSubtype="2">
                                  <p:stCondLst>
                                    <p:cond delay="0"/>
                                  </p:stCondLst>
                                  <p:childTnLst>
                                    <p:anim calcmode="lin" valueType="num">
                                      <p:cBhvr additive="base">
                                        <p:cTn dur="1000"/>
                                        <p:tgtEl>
                                          <p:spTgt spid="135"/>
                                        </p:tgtEl>
                                        <p:attrNameLst>
                                          <p:attrName>ppt_x</p:attrName>
                                        </p:attrNameLst>
                                      </p:cBhvr>
                                      <p:tavLst>
                                        <p:tav fmla="" tm="0">
                                          <p:val>
                                            <p:strVal val="#ppt_x"/>
                                          </p:val>
                                        </p:tav>
                                        <p:tav fmla="" tm="100000">
                                          <p:val>
                                            <p:strVal val="#ppt_x+1"/>
                                          </p:val>
                                        </p:tav>
                                      </p:tavLst>
                                    </p:anim>
                                    <p:set>
                                      <p:cBhvr>
                                        <p:cTn dur="1" fill="hold">
                                          <p:stCondLst>
                                            <p:cond delay="1000"/>
                                          </p:stCondLst>
                                        </p:cTn>
                                        <p:tgtEl>
                                          <p:spTgt spid="1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4"/>
          <p:cNvSpPr txBox="1"/>
          <p:nvPr>
            <p:ph type="ctrTitle"/>
          </p:nvPr>
        </p:nvSpPr>
        <p:spPr>
          <a:xfrm>
            <a:off x="432875" y="0"/>
            <a:ext cx="8520600" cy="11673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b="1" lang="en-GB">
                <a:latin typeface="Dancing Script"/>
                <a:ea typeface="Dancing Script"/>
                <a:cs typeface="Dancing Script"/>
                <a:sym typeface="Dancing Script"/>
              </a:rPr>
              <a:t>الجملة الإسمية</a:t>
            </a:r>
            <a:endParaRPr b="1">
              <a:latin typeface="Dancing Script"/>
              <a:ea typeface="Dancing Script"/>
              <a:cs typeface="Dancing Script"/>
              <a:sym typeface="Dancing Script"/>
            </a:endParaRPr>
          </a:p>
          <a:p>
            <a:pPr indent="0" lvl="0" marL="0" rtl="0" algn="l">
              <a:spcBef>
                <a:spcPts val="0"/>
              </a:spcBef>
              <a:spcAft>
                <a:spcPts val="0"/>
              </a:spcAft>
              <a:buNone/>
            </a:pPr>
            <a:r>
              <a:t/>
            </a:r>
            <a:endParaRPr b="1">
              <a:latin typeface="Dancing Script"/>
              <a:ea typeface="Dancing Script"/>
              <a:cs typeface="Dancing Script"/>
              <a:sym typeface="Dancing Script"/>
            </a:endParaRPr>
          </a:p>
        </p:txBody>
      </p:sp>
      <p:sp>
        <p:nvSpPr>
          <p:cNvPr id="141" name="Google Shape;141;p14"/>
          <p:cNvSpPr txBox="1"/>
          <p:nvPr>
            <p:ph idx="1" type="subTitle"/>
          </p:nvPr>
        </p:nvSpPr>
        <p:spPr>
          <a:xfrm>
            <a:off x="311700" y="1311450"/>
            <a:ext cx="8520600" cy="3575400"/>
          </a:xfrm>
          <a:prstGeom prst="rect">
            <a:avLst/>
          </a:prstGeom>
          <a:ln cap="flat" cmpd="sng" w="9525">
            <a:solidFill>
              <a:schemeClr val="dk1"/>
            </a:solidFill>
            <a:prstDash val="solid"/>
            <a:round/>
            <a:headEnd len="sm" w="sm" type="none"/>
            <a:tailEnd len="sm" w="sm" type="none"/>
          </a:ln>
        </p:spPr>
        <p:txBody>
          <a:bodyPr anchorCtr="0" anchor="t" bIns="91425" lIns="91425" spcFirstLastPara="1" rIns="91425" wrap="square" tIns="91425">
            <a:normAutofit/>
          </a:bodyPr>
          <a:lstStyle/>
          <a:p>
            <a:pPr indent="0" lvl="0" marL="0" rtl="0" algn="r">
              <a:lnSpc>
                <a:spcPct val="115000"/>
              </a:lnSpc>
              <a:spcBef>
                <a:spcPts val="800"/>
              </a:spcBef>
              <a:spcAft>
                <a:spcPts val="0"/>
              </a:spcAft>
              <a:buClr>
                <a:schemeClr val="dk1"/>
              </a:buClr>
              <a:buSzPts val="1100"/>
              <a:buFont typeface="Arial"/>
              <a:buNone/>
            </a:pPr>
            <a:r>
              <a:rPr b="1" lang="en-GB" sz="2678">
                <a:solidFill>
                  <a:srgbClr val="FFFFFF"/>
                </a:solidFill>
                <a:latin typeface="Dancing Script"/>
                <a:ea typeface="Dancing Script"/>
                <a:cs typeface="Dancing Script"/>
                <a:sym typeface="Dancing Script"/>
              </a:rPr>
              <a:t>الجملة الاسمية هي الجملة التي تبدأ بإسم، وتتكون أساسًا من ركنين أساسيين هما المبتدأ والخبر. يُعد المبتدأ الاسم الذي تبدأ به الجملة وتُخبر عنه، بينما يكون الخبر هو الكلمة التي تُتمم معنى المبتدأ وتكون معه جملة مفيدة. </a:t>
            </a:r>
            <a:endParaRPr b="1" sz="2678">
              <a:solidFill>
                <a:srgbClr val="FFFFFF"/>
              </a:solidFill>
              <a:latin typeface="Dancing Script"/>
              <a:ea typeface="Dancing Script"/>
              <a:cs typeface="Dancing Script"/>
              <a:sym typeface="Dancing Script"/>
            </a:endParaRPr>
          </a:p>
          <a:p>
            <a:pPr indent="0" lvl="0" marL="0" rtl="0" algn="l">
              <a:lnSpc>
                <a:spcPct val="115000"/>
              </a:lnSpc>
              <a:spcBef>
                <a:spcPts val="800"/>
              </a:spcBef>
              <a:spcAft>
                <a:spcPts val="0"/>
              </a:spcAft>
              <a:buClr>
                <a:schemeClr val="dk1"/>
              </a:buClr>
              <a:buSzPts val="1100"/>
              <a:buFont typeface="Arial"/>
              <a:buNone/>
            </a:pPr>
            <a:r>
              <a:t/>
            </a:r>
            <a:endParaRPr b="1" sz="1878">
              <a:solidFill>
                <a:srgbClr val="FFFFFF"/>
              </a:solidFill>
              <a:latin typeface="Dancing Script"/>
              <a:ea typeface="Dancing Script"/>
              <a:cs typeface="Dancing Script"/>
              <a:sym typeface="Dancing Script"/>
            </a:endParaRPr>
          </a:p>
          <a:p>
            <a:pPr indent="0" lvl="0" marL="0" rtl="0" algn="l">
              <a:spcBef>
                <a:spcPts val="0"/>
              </a:spcBef>
              <a:spcAft>
                <a:spcPts val="0"/>
              </a:spcAft>
              <a:buNone/>
            </a:pPr>
            <a:r>
              <a:t/>
            </a:r>
            <a:endParaRPr b="1">
              <a:latin typeface="Dancing Script"/>
              <a:ea typeface="Dancing Script"/>
              <a:cs typeface="Dancing Script"/>
              <a:sym typeface="Dancing Script"/>
            </a:endParaRPr>
          </a:p>
        </p:txBody>
      </p:sp>
    </p:spTree>
  </p:cSld>
  <p:clrMapOvr>
    <a:masterClrMapping/>
  </p:clrMapOvr>
  <mc:AlternateContent>
    <mc:Choice Requires="p14">
      <p:transition spd="slow" p14:dur="1400">
        <p:push dir="r"/>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5"/>
          <p:cNvSpPr txBox="1"/>
          <p:nvPr>
            <p:ph type="title"/>
          </p:nvPr>
        </p:nvSpPr>
        <p:spPr>
          <a:xfrm>
            <a:off x="822950" y="393750"/>
            <a:ext cx="7513500" cy="3677100"/>
          </a:xfrm>
          <a:prstGeom prst="rect">
            <a:avLst/>
          </a:prstGeom>
        </p:spPr>
        <p:txBody>
          <a:bodyPr anchorCtr="0" anchor="t" bIns="91425" lIns="91425" spcFirstLastPara="1" rIns="91425" wrap="square" tIns="91425">
            <a:noAutofit/>
          </a:bodyPr>
          <a:lstStyle/>
          <a:p>
            <a:pPr indent="-352425" lvl="0" marL="457200" rtl="1" algn="r">
              <a:lnSpc>
                <a:spcPct val="140000"/>
              </a:lnSpc>
              <a:spcBef>
                <a:spcPts val="1500"/>
              </a:spcBef>
              <a:spcAft>
                <a:spcPts val="0"/>
              </a:spcAft>
              <a:buClr>
                <a:srgbClr val="EEF0FF"/>
              </a:buClr>
              <a:buSzPts val="1950"/>
              <a:buFont typeface="Roboto"/>
              <a:buChar char="●"/>
            </a:pPr>
            <a:r>
              <a:rPr b="1" lang="en-GB" sz="1950">
                <a:solidFill>
                  <a:srgbClr val="EEF0FF"/>
                </a:solidFill>
                <a:highlight>
                  <a:srgbClr val="1F1F1F"/>
                </a:highlight>
                <a:latin typeface="Roboto"/>
                <a:ea typeface="Roboto"/>
                <a:cs typeface="Roboto"/>
                <a:sym typeface="Roboto"/>
              </a:rPr>
              <a:t>أمثلة متنوعة:</a:t>
            </a:r>
            <a:endParaRPr b="1" sz="1950">
              <a:solidFill>
                <a:srgbClr val="EEF0FF"/>
              </a:solidFill>
              <a:highlight>
                <a:srgbClr val="1F1F1F"/>
              </a:highlight>
              <a:latin typeface="Roboto"/>
              <a:ea typeface="Roboto"/>
              <a:cs typeface="Roboto"/>
              <a:sym typeface="Roboto"/>
            </a:endParaRPr>
          </a:p>
          <a:p>
            <a:pPr indent="-335280" lvl="0" marL="457200" rtl="1" algn="r">
              <a:lnSpc>
                <a:spcPct val="150000"/>
              </a:lnSpc>
              <a:spcBef>
                <a:spcPts val="0"/>
              </a:spcBef>
              <a:spcAft>
                <a:spcPts val="0"/>
              </a:spcAft>
              <a:buClr>
                <a:srgbClr val="EEF0FF"/>
              </a:buClr>
              <a:buSzPts val="1680"/>
              <a:buFont typeface="Roboto"/>
              <a:buChar char="●"/>
            </a:pPr>
            <a:r>
              <a:rPr b="1" lang="en-GB" sz="1679">
                <a:solidFill>
                  <a:srgbClr val="EEF0FF"/>
                </a:solidFill>
                <a:highlight>
                  <a:srgbClr val="1F1F1F"/>
                </a:highlight>
                <a:latin typeface="Roboto"/>
                <a:ea typeface="Roboto"/>
                <a:cs typeface="Roboto"/>
                <a:sym typeface="Roboto"/>
              </a:rPr>
              <a:t>السماءُ صافيةٌ: (السماءُ: مبتدأ، صافيةٌ: خبر).</a:t>
            </a:r>
            <a:endParaRPr b="1" sz="1679">
              <a:solidFill>
                <a:srgbClr val="EEF0FF"/>
              </a:solidFill>
              <a:highlight>
                <a:srgbClr val="1F1F1F"/>
              </a:highlight>
              <a:latin typeface="Roboto"/>
              <a:ea typeface="Roboto"/>
              <a:cs typeface="Roboto"/>
              <a:sym typeface="Roboto"/>
            </a:endParaRPr>
          </a:p>
          <a:p>
            <a:pPr indent="-335280" lvl="0" marL="457200" rtl="1" algn="r">
              <a:lnSpc>
                <a:spcPct val="150000"/>
              </a:lnSpc>
              <a:spcBef>
                <a:spcPts val="0"/>
              </a:spcBef>
              <a:spcAft>
                <a:spcPts val="0"/>
              </a:spcAft>
              <a:buClr>
                <a:srgbClr val="EEF0FF"/>
              </a:buClr>
              <a:buSzPts val="1680"/>
              <a:buFont typeface="Roboto"/>
              <a:buChar char="●"/>
            </a:pPr>
            <a:r>
              <a:rPr b="1" lang="en-GB" sz="1679">
                <a:solidFill>
                  <a:srgbClr val="EEF0FF"/>
                </a:solidFill>
                <a:highlight>
                  <a:srgbClr val="1F1F1F"/>
                </a:highlight>
                <a:latin typeface="Roboto"/>
                <a:ea typeface="Roboto"/>
                <a:cs typeface="Roboto"/>
                <a:sym typeface="Roboto"/>
              </a:rPr>
              <a:t>الطالبُ مجتهدٌ: (الطالبُ: مبتدأ، مجتهدٌ: خبر).</a:t>
            </a:r>
            <a:endParaRPr b="1" sz="1679">
              <a:solidFill>
                <a:srgbClr val="EEF0FF"/>
              </a:solidFill>
              <a:highlight>
                <a:srgbClr val="1F1F1F"/>
              </a:highlight>
              <a:latin typeface="Roboto"/>
              <a:ea typeface="Roboto"/>
              <a:cs typeface="Roboto"/>
              <a:sym typeface="Roboto"/>
            </a:endParaRPr>
          </a:p>
          <a:p>
            <a:pPr indent="-335280" lvl="0" marL="457200" rtl="1" algn="r">
              <a:lnSpc>
                <a:spcPct val="150000"/>
              </a:lnSpc>
              <a:spcBef>
                <a:spcPts val="0"/>
              </a:spcBef>
              <a:spcAft>
                <a:spcPts val="0"/>
              </a:spcAft>
              <a:buClr>
                <a:srgbClr val="EEF0FF"/>
              </a:buClr>
              <a:buSzPts val="1680"/>
              <a:buFont typeface="Roboto"/>
              <a:buChar char="●"/>
            </a:pPr>
            <a:r>
              <a:rPr b="1" lang="en-GB" sz="1679">
                <a:solidFill>
                  <a:srgbClr val="EEF0FF"/>
                </a:solidFill>
                <a:highlight>
                  <a:srgbClr val="1F1F1F"/>
                </a:highlight>
                <a:latin typeface="Roboto"/>
                <a:ea typeface="Roboto"/>
                <a:cs typeface="Roboto"/>
                <a:sym typeface="Roboto"/>
              </a:rPr>
              <a:t>الجوُّ جميلٌ: (الجوُّ: مبتدأ، جميلٌ: خبر).</a:t>
            </a:r>
            <a:endParaRPr b="1" sz="1679">
              <a:solidFill>
                <a:srgbClr val="EEF0FF"/>
              </a:solidFill>
              <a:highlight>
                <a:srgbClr val="1F1F1F"/>
              </a:highlight>
              <a:latin typeface="Roboto"/>
              <a:ea typeface="Roboto"/>
              <a:cs typeface="Roboto"/>
              <a:sym typeface="Roboto"/>
            </a:endParaRPr>
          </a:p>
          <a:p>
            <a:pPr indent="-335280" lvl="0" marL="457200" rtl="1" algn="r">
              <a:lnSpc>
                <a:spcPct val="150000"/>
              </a:lnSpc>
              <a:spcBef>
                <a:spcPts val="0"/>
              </a:spcBef>
              <a:spcAft>
                <a:spcPts val="0"/>
              </a:spcAft>
              <a:buClr>
                <a:srgbClr val="EEF0FF"/>
              </a:buClr>
              <a:buSzPts val="1680"/>
              <a:buFont typeface="Roboto"/>
              <a:buChar char="●"/>
            </a:pPr>
            <a:r>
              <a:rPr b="1" lang="en-GB" sz="1679">
                <a:solidFill>
                  <a:srgbClr val="EEF0FF"/>
                </a:solidFill>
                <a:highlight>
                  <a:srgbClr val="1F1F1F"/>
                </a:highlight>
                <a:latin typeface="Roboto"/>
                <a:ea typeface="Roboto"/>
                <a:cs typeface="Roboto"/>
                <a:sym typeface="Roboto"/>
              </a:rPr>
              <a:t>الكتابُ نافعٌ: (الكتابُ: مبتدأ، نافعٌ: خبر).</a:t>
            </a:r>
            <a:endParaRPr b="1" sz="1679">
              <a:solidFill>
                <a:srgbClr val="EEF0FF"/>
              </a:solidFill>
              <a:highlight>
                <a:srgbClr val="1F1F1F"/>
              </a:highlight>
              <a:latin typeface="Roboto"/>
              <a:ea typeface="Roboto"/>
              <a:cs typeface="Roboto"/>
              <a:sym typeface="Roboto"/>
            </a:endParaRPr>
          </a:p>
          <a:p>
            <a:pPr indent="-335280" lvl="0" marL="457200" rtl="1" algn="r">
              <a:lnSpc>
                <a:spcPct val="150000"/>
              </a:lnSpc>
              <a:spcBef>
                <a:spcPts val="0"/>
              </a:spcBef>
              <a:spcAft>
                <a:spcPts val="0"/>
              </a:spcAft>
              <a:buClr>
                <a:srgbClr val="EEF0FF"/>
              </a:buClr>
              <a:buSzPts val="1680"/>
              <a:buFont typeface="Roboto"/>
              <a:buChar char="●"/>
            </a:pPr>
            <a:r>
              <a:rPr b="1" lang="en-GB" sz="1679">
                <a:solidFill>
                  <a:srgbClr val="EEF0FF"/>
                </a:solidFill>
                <a:highlight>
                  <a:srgbClr val="1F1F1F"/>
                </a:highlight>
                <a:latin typeface="Roboto"/>
                <a:ea typeface="Roboto"/>
                <a:cs typeface="Roboto"/>
                <a:sym typeface="Roboto"/>
              </a:rPr>
              <a:t>الكرسيُّ مكسورٌ: (الكرسيُّ: مبتدأ، مكسورٌ: خبر).</a:t>
            </a:r>
            <a:endParaRPr b="1" sz="1679">
              <a:solidFill>
                <a:srgbClr val="EEF0FF"/>
              </a:solidFill>
              <a:highlight>
                <a:srgbClr val="1F1F1F"/>
              </a:highlight>
              <a:latin typeface="Roboto"/>
              <a:ea typeface="Roboto"/>
              <a:cs typeface="Roboto"/>
              <a:sym typeface="Roboto"/>
            </a:endParaRPr>
          </a:p>
          <a:p>
            <a:pPr indent="-335280" lvl="0" marL="457200" rtl="1" algn="r">
              <a:lnSpc>
                <a:spcPct val="150000"/>
              </a:lnSpc>
              <a:spcBef>
                <a:spcPts val="0"/>
              </a:spcBef>
              <a:spcAft>
                <a:spcPts val="0"/>
              </a:spcAft>
              <a:buClr>
                <a:srgbClr val="EEF0FF"/>
              </a:buClr>
              <a:buSzPts val="1680"/>
              <a:buFont typeface="Roboto"/>
              <a:buChar char="●"/>
            </a:pPr>
            <a:r>
              <a:rPr b="1" lang="en-GB" sz="1679">
                <a:solidFill>
                  <a:srgbClr val="EEF0FF"/>
                </a:solidFill>
                <a:highlight>
                  <a:srgbClr val="1F1F1F"/>
                </a:highlight>
                <a:latin typeface="Roboto"/>
                <a:ea typeface="Roboto"/>
                <a:cs typeface="Roboto"/>
                <a:sym typeface="Roboto"/>
              </a:rPr>
              <a:t>المعلمون مُجدّون: (المعلمون: مبتدأ، مُجدّون: خبر).</a:t>
            </a:r>
            <a:endParaRPr b="1" sz="1679">
              <a:solidFill>
                <a:srgbClr val="EEF0FF"/>
              </a:solidFill>
              <a:highlight>
                <a:srgbClr val="1F1F1F"/>
              </a:highlight>
              <a:latin typeface="Roboto"/>
              <a:ea typeface="Roboto"/>
              <a:cs typeface="Roboto"/>
              <a:sym typeface="Roboto"/>
            </a:endParaRPr>
          </a:p>
          <a:p>
            <a:pPr indent="-335280" lvl="0" marL="457200" rtl="1" algn="r">
              <a:lnSpc>
                <a:spcPct val="150000"/>
              </a:lnSpc>
              <a:spcBef>
                <a:spcPts val="0"/>
              </a:spcBef>
              <a:spcAft>
                <a:spcPts val="0"/>
              </a:spcAft>
              <a:buClr>
                <a:srgbClr val="EEF0FF"/>
              </a:buClr>
              <a:buSzPts val="1680"/>
              <a:buFont typeface="Roboto"/>
              <a:buChar char="●"/>
            </a:pPr>
            <a:r>
              <a:rPr b="1" lang="en-GB" sz="1679">
                <a:solidFill>
                  <a:srgbClr val="EEF0FF"/>
                </a:solidFill>
                <a:highlight>
                  <a:srgbClr val="1F1F1F"/>
                </a:highlight>
                <a:latin typeface="Roboto"/>
                <a:ea typeface="Roboto"/>
                <a:cs typeface="Roboto"/>
                <a:sym typeface="Roboto"/>
              </a:rPr>
              <a:t>العطرُ رائحته زكيةٌ: (العطرُ: مبتدأ، "رائحته زكية": جملة اسمية في محل رفع خبر المبتدأ العطر). </a:t>
            </a:r>
            <a:endParaRPr b="1" sz="1679">
              <a:solidFill>
                <a:srgbClr val="EEF0FF"/>
              </a:solidFill>
              <a:highlight>
                <a:srgbClr val="1F1F1F"/>
              </a:highlight>
              <a:latin typeface="Roboto"/>
              <a:ea typeface="Roboto"/>
              <a:cs typeface="Roboto"/>
              <a:sym typeface="Roboto"/>
            </a:endParaRPr>
          </a:p>
          <a:p>
            <a:pPr indent="0" lvl="0" marL="457200" rtl="1" algn="r">
              <a:spcBef>
                <a:spcPts val="2400"/>
              </a:spcBef>
              <a:spcAft>
                <a:spcPts val="0"/>
              </a:spcAft>
              <a:buNone/>
            </a:pPr>
            <a:r>
              <a:t/>
            </a:r>
            <a:endParaRPr b="1" sz="2560"/>
          </a:p>
        </p:txBody>
      </p:sp>
    </p:spTree>
  </p:cSld>
  <p:clrMapOvr>
    <a:masterClrMapping/>
  </p:clrMapOvr>
  <p:transition spd="med">
    <p:push/>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cxnSp>
        <p:nvCxnSpPr>
          <p:cNvPr id="151" name="Google Shape;151;p16"/>
          <p:cNvCxnSpPr>
            <a:stCxn id="152" idx="2"/>
            <a:endCxn id="153" idx="0"/>
          </p:cNvCxnSpPr>
          <p:nvPr/>
        </p:nvCxnSpPr>
        <p:spPr>
          <a:xfrm flipH="1" rot="-5400000">
            <a:off x="4935025" y="416525"/>
            <a:ext cx="574500" cy="1770300"/>
          </a:xfrm>
          <a:prstGeom prst="bentConnector3">
            <a:avLst>
              <a:gd fmla="val 49995" name="adj1"/>
            </a:avLst>
          </a:prstGeom>
          <a:noFill/>
          <a:ln cap="flat" cmpd="sng" w="9525">
            <a:solidFill>
              <a:schemeClr val="lt1"/>
            </a:solidFill>
            <a:prstDash val="solid"/>
            <a:round/>
            <a:headEnd len="med" w="med" type="diamond"/>
            <a:tailEnd len="med" w="med" type="diamond"/>
          </a:ln>
        </p:spPr>
      </p:cxnSp>
      <p:cxnSp>
        <p:nvCxnSpPr>
          <p:cNvPr id="154" name="Google Shape;154;p16"/>
          <p:cNvCxnSpPr>
            <a:stCxn id="155" idx="2"/>
            <a:endCxn id="156" idx="0"/>
          </p:cNvCxnSpPr>
          <p:nvPr/>
        </p:nvCxnSpPr>
        <p:spPr>
          <a:xfrm flipH="1" rot="-5400000">
            <a:off x="2634025" y="2106063"/>
            <a:ext cx="711000" cy="845400"/>
          </a:xfrm>
          <a:prstGeom prst="bentConnector3">
            <a:avLst>
              <a:gd fmla="val 50002" name="adj1"/>
            </a:avLst>
          </a:prstGeom>
          <a:noFill/>
          <a:ln cap="flat" cmpd="sng" w="9525">
            <a:solidFill>
              <a:schemeClr val="lt1"/>
            </a:solidFill>
            <a:prstDash val="solid"/>
            <a:round/>
            <a:headEnd len="med" w="med" type="diamond"/>
            <a:tailEnd len="med" w="med" type="diamond"/>
          </a:ln>
        </p:spPr>
      </p:cxnSp>
      <p:cxnSp>
        <p:nvCxnSpPr>
          <p:cNvPr id="157" name="Google Shape;157;p16"/>
          <p:cNvCxnSpPr>
            <a:stCxn id="158" idx="0"/>
            <a:endCxn id="155" idx="2"/>
          </p:cNvCxnSpPr>
          <p:nvPr/>
        </p:nvCxnSpPr>
        <p:spPr>
          <a:xfrm rot="-5400000">
            <a:off x="1788775" y="2106075"/>
            <a:ext cx="711000" cy="845400"/>
          </a:xfrm>
          <a:prstGeom prst="bentConnector3">
            <a:avLst>
              <a:gd fmla="val 50001" name="adj1"/>
            </a:avLst>
          </a:prstGeom>
          <a:noFill/>
          <a:ln cap="flat" cmpd="sng" w="9525">
            <a:solidFill>
              <a:schemeClr val="lt1"/>
            </a:solidFill>
            <a:prstDash val="solid"/>
            <a:round/>
            <a:headEnd len="med" w="med" type="diamond"/>
            <a:tailEnd len="med" w="med" type="diamond"/>
          </a:ln>
        </p:spPr>
      </p:cxnSp>
      <p:cxnSp>
        <p:nvCxnSpPr>
          <p:cNvPr id="159" name="Google Shape;159;p16"/>
          <p:cNvCxnSpPr>
            <a:stCxn id="153" idx="2"/>
            <a:endCxn id="160" idx="0"/>
          </p:cNvCxnSpPr>
          <p:nvPr/>
        </p:nvCxnSpPr>
        <p:spPr>
          <a:xfrm flipH="1" rot="-5400000">
            <a:off x="6454975" y="1825713"/>
            <a:ext cx="711000" cy="1406100"/>
          </a:xfrm>
          <a:prstGeom prst="bentConnector3">
            <a:avLst>
              <a:gd fmla="val 50003" name="adj1"/>
            </a:avLst>
          </a:prstGeom>
          <a:noFill/>
          <a:ln cap="flat" cmpd="sng" w="9525">
            <a:solidFill>
              <a:schemeClr val="lt1"/>
            </a:solidFill>
            <a:prstDash val="solid"/>
            <a:round/>
            <a:headEnd len="med" w="med" type="diamond"/>
            <a:tailEnd len="med" w="med" type="diamond"/>
          </a:ln>
        </p:spPr>
      </p:cxnSp>
      <p:cxnSp>
        <p:nvCxnSpPr>
          <p:cNvPr id="161" name="Google Shape;161;p16"/>
          <p:cNvCxnSpPr>
            <a:stCxn id="162" idx="0"/>
            <a:endCxn id="153" idx="2"/>
          </p:cNvCxnSpPr>
          <p:nvPr/>
        </p:nvCxnSpPr>
        <p:spPr>
          <a:xfrm rot="-5400000">
            <a:off x="5329375" y="2106100"/>
            <a:ext cx="711000" cy="845400"/>
          </a:xfrm>
          <a:prstGeom prst="bentConnector3">
            <a:avLst>
              <a:gd fmla="val 50003" name="adj1"/>
            </a:avLst>
          </a:prstGeom>
          <a:noFill/>
          <a:ln cap="flat" cmpd="sng" w="9525">
            <a:solidFill>
              <a:schemeClr val="lt1"/>
            </a:solidFill>
            <a:prstDash val="solid"/>
            <a:round/>
            <a:headEnd len="med" w="med" type="diamond"/>
            <a:tailEnd len="med" w="med" type="diamond"/>
          </a:ln>
        </p:spPr>
      </p:cxnSp>
      <p:cxnSp>
        <p:nvCxnSpPr>
          <p:cNvPr id="163" name="Google Shape;163;p16"/>
          <p:cNvCxnSpPr>
            <a:stCxn id="155" idx="0"/>
            <a:endCxn id="152" idx="2"/>
          </p:cNvCxnSpPr>
          <p:nvPr/>
        </p:nvCxnSpPr>
        <p:spPr>
          <a:xfrm rot="-5400000">
            <a:off x="3164725" y="416463"/>
            <a:ext cx="574500" cy="1770300"/>
          </a:xfrm>
          <a:prstGeom prst="bentConnector3">
            <a:avLst>
              <a:gd fmla="val 49995" name="adj1"/>
            </a:avLst>
          </a:prstGeom>
          <a:noFill/>
          <a:ln cap="flat" cmpd="sng" w="9525">
            <a:solidFill>
              <a:schemeClr val="lt1"/>
            </a:solidFill>
            <a:prstDash val="solid"/>
            <a:round/>
            <a:headEnd len="med" w="med" type="diamond"/>
            <a:tailEnd len="med" w="med" type="diamond"/>
          </a:ln>
        </p:spPr>
      </p:cxnSp>
      <p:sp>
        <p:nvSpPr>
          <p:cNvPr id="152" name="Google Shape;152;p16"/>
          <p:cNvSpPr txBox="1"/>
          <p:nvPr/>
        </p:nvSpPr>
        <p:spPr>
          <a:xfrm>
            <a:off x="3568075" y="430025"/>
            <a:ext cx="1538100" cy="584400"/>
          </a:xfrm>
          <a:prstGeom prst="rect">
            <a:avLst/>
          </a:prstGeom>
          <a:no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1" algn="ctr">
              <a:spcBef>
                <a:spcPts val="0"/>
              </a:spcBef>
              <a:spcAft>
                <a:spcPts val="0"/>
              </a:spcAft>
              <a:buNone/>
            </a:pPr>
            <a:r>
              <a:rPr b="1" lang="en-GB" sz="1800">
                <a:solidFill>
                  <a:srgbClr val="EEF0FF"/>
                </a:solidFill>
              </a:rPr>
              <a:t>الجملة الإسمية </a:t>
            </a:r>
            <a:endParaRPr b="1" sz="1800">
              <a:solidFill>
                <a:srgbClr val="EEF0FF"/>
              </a:solidFill>
            </a:endParaRPr>
          </a:p>
        </p:txBody>
      </p:sp>
      <p:sp>
        <p:nvSpPr>
          <p:cNvPr id="155" name="Google Shape;155;p16"/>
          <p:cNvSpPr txBox="1"/>
          <p:nvPr/>
        </p:nvSpPr>
        <p:spPr>
          <a:xfrm>
            <a:off x="1797775" y="1588863"/>
            <a:ext cx="1538100" cy="584400"/>
          </a:xfrm>
          <a:prstGeom prst="rect">
            <a:avLst/>
          </a:prstGeom>
          <a:no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None/>
            </a:pPr>
            <a:r>
              <a:rPr b="1" lang="en-GB" sz="1800">
                <a:solidFill>
                  <a:srgbClr val="EEF0FF"/>
                </a:solidFill>
              </a:rPr>
              <a:t>الخبر</a:t>
            </a:r>
            <a:endParaRPr sz="1200">
              <a:solidFill>
                <a:srgbClr val="EEF0FF"/>
              </a:solidFill>
              <a:latin typeface="Roboto"/>
              <a:ea typeface="Roboto"/>
              <a:cs typeface="Roboto"/>
              <a:sym typeface="Roboto"/>
            </a:endParaRPr>
          </a:p>
        </p:txBody>
      </p:sp>
      <p:sp>
        <p:nvSpPr>
          <p:cNvPr id="153" name="Google Shape;153;p16"/>
          <p:cNvSpPr txBox="1"/>
          <p:nvPr/>
        </p:nvSpPr>
        <p:spPr>
          <a:xfrm>
            <a:off x="5338375" y="1588863"/>
            <a:ext cx="1538100" cy="584400"/>
          </a:xfrm>
          <a:prstGeom prst="rect">
            <a:avLst/>
          </a:prstGeom>
          <a:no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None/>
            </a:pPr>
            <a:r>
              <a:rPr b="1" lang="en-GB" sz="1800">
                <a:solidFill>
                  <a:srgbClr val="EEF0FF"/>
                </a:solidFill>
              </a:rPr>
              <a:t>المبتدأ</a:t>
            </a:r>
            <a:endParaRPr sz="1200">
              <a:solidFill>
                <a:srgbClr val="EEF0FF"/>
              </a:solidFill>
              <a:latin typeface="Roboto"/>
              <a:ea typeface="Roboto"/>
              <a:cs typeface="Roboto"/>
              <a:sym typeface="Roboto"/>
            </a:endParaRPr>
          </a:p>
        </p:txBody>
      </p:sp>
      <p:sp>
        <p:nvSpPr>
          <p:cNvPr id="160" name="Google Shape;160;p16"/>
          <p:cNvSpPr txBox="1"/>
          <p:nvPr/>
        </p:nvSpPr>
        <p:spPr>
          <a:xfrm>
            <a:off x="6669375" y="2884300"/>
            <a:ext cx="1688100" cy="2063100"/>
          </a:xfrm>
          <a:prstGeom prst="rect">
            <a:avLst/>
          </a:prstGeom>
          <a:no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marR="0" rtl="1" algn="ctr">
              <a:lnSpc>
                <a:spcPct val="100000"/>
              </a:lnSpc>
              <a:spcBef>
                <a:spcPts val="0"/>
              </a:spcBef>
              <a:spcAft>
                <a:spcPts val="0"/>
              </a:spcAft>
              <a:buNone/>
            </a:pPr>
            <a:r>
              <a:t/>
            </a:r>
            <a:endParaRPr sz="1200">
              <a:solidFill>
                <a:srgbClr val="EEF0FF"/>
              </a:solidFill>
              <a:latin typeface="Roboto"/>
              <a:ea typeface="Roboto"/>
              <a:cs typeface="Roboto"/>
              <a:sym typeface="Roboto"/>
            </a:endParaRPr>
          </a:p>
          <a:p>
            <a:pPr indent="0" lvl="0" marL="0" rtl="0" algn="ctr">
              <a:spcBef>
                <a:spcPts val="0"/>
              </a:spcBef>
              <a:spcAft>
                <a:spcPts val="0"/>
              </a:spcAft>
              <a:buNone/>
            </a:pPr>
            <a:r>
              <a:t/>
            </a:r>
            <a:endParaRPr sz="1200">
              <a:solidFill>
                <a:srgbClr val="EEF0FF"/>
              </a:solidFill>
              <a:latin typeface="Roboto"/>
              <a:ea typeface="Roboto"/>
              <a:cs typeface="Roboto"/>
              <a:sym typeface="Roboto"/>
            </a:endParaRPr>
          </a:p>
        </p:txBody>
      </p:sp>
      <p:sp>
        <p:nvSpPr>
          <p:cNvPr id="162" name="Google Shape;162;p16"/>
          <p:cNvSpPr txBox="1"/>
          <p:nvPr/>
        </p:nvSpPr>
        <p:spPr>
          <a:xfrm>
            <a:off x="4493125" y="2884300"/>
            <a:ext cx="1538100" cy="1082100"/>
          </a:xfrm>
          <a:prstGeom prst="rect">
            <a:avLst/>
          </a:prstGeom>
          <a:no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r">
              <a:spcBef>
                <a:spcPts val="0"/>
              </a:spcBef>
              <a:spcAft>
                <a:spcPts val="0"/>
              </a:spcAft>
              <a:buNone/>
            </a:pPr>
            <a:r>
              <a:rPr lang="en-GB" sz="1200">
                <a:solidFill>
                  <a:srgbClr val="EEF0FF"/>
                </a:solidFill>
                <a:highlight>
                  <a:srgbClr val="1F1F1F"/>
                </a:highlight>
                <a:latin typeface="Roboto"/>
                <a:ea typeface="Roboto"/>
                <a:cs typeface="Roboto"/>
                <a:sym typeface="Roboto"/>
              </a:rPr>
              <a:t>و"العلوم نافعة" حيث المبتدأ هو العلوم </a:t>
            </a:r>
            <a:endParaRPr sz="1200">
              <a:solidFill>
                <a:srgbClr val="EEF0FF"/>
              </a:solidFill>
              <a:highlight>
                <a:srgbClr val="1F1F1F"/>
              </a:highlight>
              <a:latin typeface="Roboto"/>
              <a:ea typeface="Roboto"/>
              <a:cs typeface="Roboto"/>
              <a:sym typeface="Roboto"/>
            </a:endParaRPr>
          </a:p>
          <a:p>
            <a:pPr indent="0" lvl="0" marL="0" rtl="0" algn="r">
              <a:spcBef>
                <a:spcPts val="0"/>
              </a:spcBef>
              <a:spcAft>
                <a:spcPts val="0"/>
              </a:spcAft>
              <a:buNone/>
            </a:pPr>
            <a:r>
              <a:rPr lang="en-GB" sz="1200">
                <a:solidFill>
                  <a:srgbClr val="EEF0FF"/>
                </a:solidFill>
                <a:highlight>
                  <a:srgbClr val="1F1F1F"/>
                </a:highlight>
                <a:latin typeface="Roboto"/>
                <a:ea typeface="Roboto"/>
                <a:cs typeface="Roboto"/>
                <a:sym typeface="Roboto"/>
              </a:rPr>
              <a:t> و"الحديقة أشجارها مثمرة" حيث المبتدأ هو الحديقة</a:t>
            </a:r>
            <a:endParaRPr sz="1300">
              <a:solidFill>
                <a:schemeClr val="lt1"/>
              </a:solidFill>
              <a:latin typeface="Lato"/>
              <a:ea typeface="Lato"/>
              <a:cs typeface="Lato"/>
              <a:sym typeface="Lato"/>
            </a:endParaRPr>
          </a:p>
        </p:txBody>
      </p:sp>
      <p:sp>
        <p:nvSpPr>
          <p:cNvPr id="156" name="Google Shape;156;p16"/>
          <p:cNvSpPr txBox="1"/>
          <p:nvPr/>
        </p:nvSpPr>
        <p:spPr>
          <a:xfrm>
            <a:off x="2643025" y="2884296"/>
            <a:ext cx="1538100" cy="764100"/>
          </a:xfrm>
          <a:prstGeom prst="rect">
            <a:avLst/>
          </a:prstGeom>
          <a:no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200">
              <a:solidFill>
                <a:srgbClr val="EEF0FF"/>
              </a:solidFill>
              <a:latin typeface="Roboto"/>
              <a:ea typeface="Roboto"/>
              <a:cs typeface="Roboto"/>
              <a:sym typeface="Roboto"/>
            </a:endParaRPr>
          </a:p>
        </p:txBody>
      </p:sp>
      <p:sp>
        <p:nvSpPr>
          <p:cNvPr id="158" name="Google Shape;158;p16"/>
          <p:cNvSpPr txBox="1"/>
          <p:nvPr/>
        </p:nvSpPr>
        <p:spPr>
          <a:xfrm>
            <a:off x="952525" y="2884275"/>
            <a:ext cx="1538100" cy="1167300"/>
          </a:xfrm>
          <a:prstGeom prst="rect">
            <a:avLst/>
          </a:prstGeom>
          <a:no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1200">
              <a:solidFill>
                <a:srgbClr val="EEF0FF"/>
              </a:solidFill>
              <a:latin typeface="Roboto"/>
              <a:ea typeface="Roboto"/>
              <a:cs typeface="Roboto"/>
              <a:sym typeface="Roboto"/>
            </a:endParaRPr>
          </a:p>
        </p:txBody>
      </p:sp>
      <p:sp>
        <p:nvSpPr>
          <p:cNvPr id="164" name="Google Shape;164;p16"/>
          <p:cNvSpPr txBox="1"/>
          <p:nvPr/>
        </p:nvSpPr>
        <p:spPr>
          <a:xfrm>
            <a:off x="6728275" y="3023325"/>
            <a:ext cx="1466700" cy="1284600"/>
          </a:xfrm>
          <a:prstGeom prst="rect">
            <a:avLst/>
          </a:prstGeom>
          <a:noFill/>
          <a:ln>
            <a:noFill/>
          </a:ln>
        </p:spPr>
        <p:txBody>
          <a:bodyPr anchorCtr="0" anchor="t" bIns="91425" lIns="91425" spcFirstLastPara="1" rIns="91425" wrap="square" tIns="91425">
            <a:noAutofit/>
          </a:bodyPr>
          <a:lstStyle/>
          <a:p>
            <a:pPr indent="0" lvl="0" marL="0" rtl="1" algn="r">
              <a:spcBef>
                <a:spcPts val="0"/>
              </a:spcBef>
              <a:spcAft>
                <a:spcPts val="0"/>
              </a:spcAft>
              <a:buNone/>
            </a:pPr>
            <a:r>
              <a:rPr lang="en-GB" sz="1200">
                <a:solidFill>
                  <a:srgbClr val="EEF0FF"/>
                </a:solidFill>
                <a:latin typeface="Roboto"/>
                <a:ea typeface="Roboto"/>
                <a:cs typeface="Roboto"/>
                <a:sym typeface="Roboto"/>
              </a:rPr>
              <a:t>ا</a:t>
            </a:r>
            <a:r>
              <a:rPr b="1" lang="en-GB">
                <a:solidFill>
                  <a:srgbClr val="EEF0FF"/>
                </a:solidFill>
              </a:rPr>
              <a:t>سم في بداية الجملة الاسمية، ويكون دائمًا مرفوعًا أو في محل رفع، وهو الركن الأساسي الأول في الجملة الاسمية، ويُخبر عنه بـ"الخبر" ليكتمل المعنى</a:t>
            </a:r>
            <a:endParaRPr b="1">
              <a:solidFill>
                <a:srgbClr val="EEF0FF"/>
              </a:solidFill>
            </a:endParaRPr>
          </a:p>
        </p:txBody>
      </p:sp>
      <p:sp>
        <p:nvSpPr>
          <p:cNvPr id="165" name="Google Shape;165;p16"/>
          <p:cNvSpPr txBox="1"/>
          <p:nvPr/>
        </p:nvSpPr>
        <p:spPr>
          <a:xfrm>
            <a:off x="2678725" y="3023325"/>
            <a:ext cx="1466700" cy="764100"/>
          </a:xfrm>
          <a:prstGeom prst="rect">
            <a:avLst/>
          </a:prstGeom>
          <a:noFill/>
          <a:ln>
            <a:noFill/>
          </a:ln>
        </p:spPr>
        <p:txBody>
          <a:bodyPr anchorCtr="0" anchor="t" bIns="91425" lIns="91425" spcFirstLastPara="1" rIns="91425" wrap="square" tIns="91425">
            <a:noAutofit/>
          </a:bodyPr>
          <a:lstStyle/>
          <a:p>
            <a:pPr indent="0" lvl="0" marL="0" rtl="1" algn="r">
              <a:spcBef>
                <a:spcPts val="0"/>
              </a:spcBef>
              <a:spcAft>
                <a:spcPts val="0"/>
              </a:spcAft>
              <a:buNone/>
            </a:pPr>
            <a:r>
              <a:rPr lang="en-GB" sz="1200">
                <a:solidFill>
                  <a:srgbClr val="EEF0FF"/>
                </a:solidFill>
                <a:highlight>
                  <a:srgbClr val="1F1F1F"/>
                </a:highlight>
                <a:latin typeface="Roboto"/>
                <a:ea typeface="Roboto"/>
                <a:cs typeface="Roboto"/>
                <a:sym typeface="Roboto"/>
              </a:rPr>
              <a:t>الجزء الذي يُكمل معنى الجملة ويتمم المعنى المبتدأ</a:t>
            </a:r>
            <a:endParaRPr sz="1300">
              <a:solidFill>
                <a:schemeClr val="lt1"/>
              </a:solidFill>
              <a:latin typeface="Lato"/>
              <a:ea typeface="Lato"/>
              <a:cs typeface="Lato"/>
              <a:sym typeface="Lato"/>
            </a:endParaRPr>
          </a:p>
        </p:txBody>
      </p:sp>
      <p:sp>
        <p:nvSpPr>
          <p:cNvPr id="166" name="Google Shape;166;p16"/>
          <p:cNvSpPr txBox="1"/>
          <p:nvPr/>
        </p:nvSpPr>
        <p:spPr>
          <a:xfrm>
            <a:off x="1023925" y="2937225"/>
            <a:ext cx="1466700" cy="8502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GB" sz="1200">
                <a:solidFill>
                  <a:srgbClr val="EEF0FF"/>
                </a:solidFill>
                <a:highlight>
                  <a:srgbClr val="1F1F1F"/>
                </a:highlight>
                <a:latin typeface="Roboto"/>
                <a:ea typeface="Roboto"/>
                <a:cs typeface="Roboto"/>
                <a:sym typeface="Roboto"/>
              </a:rPr>
              <a:t>"العلوم نافعة" حيث الخبر هو "نافع"،</a:t>
            </a:r>
            <a:endParaRPr sz="1200">
              <a:solidFill>
                <a:srgbClr val="EEF0FF"/>
              </a:solidFill>
              <a:highlight>
                <a:srgbClr val="1F1F1F"/>
              </a:highlight>
              <a:latin typeface="Roboto"/>
              <a:ea typeface="Roboto"/>
              <a:cs typeface="Roboto"/>
              <a:sym typeface="Roboto"/>
            </a:endParaRPr>
          </a:p>
          <a:p>
            <a:pPr indent="0" lvl="0" marL="0" rtl="0" algn="r">
              <a:spcBef>
                <a:spcPts val="0"/>
              </a:spcBef>
              <a:spcAft>
                <a:spcPts val="0"/>
              </a:spcAft>
              <a:buNone/>
            </a:pPr>
            <a:r>
              <a:rPr lang="en-GB" sz="1200">
                <a:solidFill>
                  <a:srgbClr val="EEF0FF"/>
                </a:solidFill>
                <a:highlight>
                  <a:srgbClr val="1F1F1F"/>
                </a:highlight>
                <a:latin typeface="Roboto"/>
                <a:ea typeface="Roboto"/>
                <a:cs typeface="Roboto"/>
                <a:sym typeface="Roboto"/>
              </a:rPr>
              <a:t> و"الحديقة أشجارها مثمرة" حيث الخبر هو "أشجارها مثمرة"</a:t>
            </a:r>
            <a:endParaRPr sz="1300">
              <a:solidFill>
                <a:schemeClr val="lt1"/>
              </a:solidFill>
              <a:latin typeface="Lato"/>
              <a:ea typeface="Lato"/>
              <a:cs typeface="Lato"/>
              <a:sym typeface="Lato"/>
            </a:endParaRPr>
          </a:p>
        </p:txBody>
      </p:sp>
    </p:spTree>
  </p:cSld>
  <p:clrMapOvr>
    <a:masterClrMapping/>
  </p:clrMapOvr>
  <mc:AlternateContent>
    <mc:Choice Requires="p14">
      <p:transition spd="med">
        <p14:flip dir="l"/>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17"/>
          <p:cNvSpPr txBox="1"/>
          <p:nvPr>
            <p:ph type="title"/>
          </p:nvPr>
        </p:nvSpPr>
        <p:spPr>
          <a:xfrm>
            <a:off x="802200" y="1024875"/>
            <a:ext cx="6885000" cy="1300800"/>
          </a:xfrm>
          <a:prstGeom prst="rect">
            <a:avLst/>
          </a:prstGeom>
        </p:spPr>
        <p:txBody>
          <a:bodyPr anchorCtr="0" anchor="t" bIns="91425" lIns="91425" spcFirstLastPara="1" rIns="91425" wrap="square" tIns="91425">
            <a:noAutofit/>
          </a:bodyPr>
          <a:lstStyle/>
          <a:p>
            <a:pPr indent="0" lvl="0" marL="0" rtl="1" algn="r">
              <a:spcBef>
                <a:spcPts val="0"/>
              </a:spcBef>
              <a:spcAft>
                <a:spcPts val="0"/>
              </a:spcAft>
              <a:buSzPts val="990"/>
              <a:buNone/>
            </a:pPr>
            <a:r>
              <a:rPr b="1" lang="en-GB" sz="3000"/>
              <a:t>إ</a:t>
            </a:r>
            <a:r>
              <a:rPr b="1" lang="en-GB" sz="5600">
                <a:latin typeface="Pacifico"/>
                <a:ea typeface="Pacifico"/>
                <a:cs typeface="Pacifico"/>
                <a:sym typeface="Pacifico"/>
              </a:rPr>
              <a:t>عداد</a:t>
            </a:r>
            <a:r>
              <a:rPr b="1" lang="en-GB" sz="5600">
                <a:latin typeface="Pacifico"/>
                <a:ea typeface="Pacifico"/>
                <a:cs typeface="Pacifico"/>
                <a:sym typeface="Pacifico"/>
              </a:rPr>
              <a:t> الطالب:عبدالله </a:t>
            </a:r>
            <a:endParaRPr b="1" sz="5600">
              <a:latin typeface="Pacifico"/>
              <a:ea typeface="Pacifico"/>
              <a:cs typeface="Pacifico"/>
              <a:sym typeface="Pacifico"/>
            </a:endParaRPr>
          </a:p>
        </p:txBody>
      </p:sp>
      <p:sp>
        <p:nvSpPr>
          <p:cNvPr id="172" name="Google Shape;172;p17"/>
          <p:cNvSpPr txBox="1"/>
          <p:nvPr>
            <p:ph idx="1" type="body"/>
          </p:nvPr>
        </p:nvSpPr>
        <p:spPr>
          <a:xfrm>
            <a:off x="3690325" y="2325675"/>
            <a:ext cx="5141400" cy="2532000"/>
          </a:xfrm>
          <a:prstGeom prst="rect">
            <a:avLst/>
          </a:prstGeom>
        </p:spPr>
        <p:txBody>
          <a:bodyPr anchorCtr="0" anchor="t" bIns="91425" lIns="91425" spcFirstLastPara="1" rIns="91425" wrap="square" tIns="91425">
            <a:normAutofit/>
          </a:bodyPr>
          <a:lstStyle/>
          <a:p>
            <a:pPr indent="0" lvl="0" marL="0" rtl="1" algn="r">
              <a:spcBef>
                <a:spcPts val="0"/>
              </a:spcBef>
              <a:spcAft>
                <a:spcPts val="1200"/>
              </a:spcAft>
              <a:buNone/>
            </a:pPr>
            <a:r>
              <a:rPr b="1" lang="en-GB" sz="6100">
                <a:latin typeface="Pacifico"/>
                <a:ea typeface="Pacifico"/>
                <a:cs typeface="Pacifico"/>
                <a:sym typeface="Pacifico"/>
              </a:rPr>
              <a:t>المعلمة:هبه العجلات</a:t>
            </a:r>
            <a:endParaRPr b="1" sz="6100">
              <a:latin typeface="Pacifico"/>
              <a:ea typeface="Pacifico"/>
              <a:cs typeface="Pacifico"/>
              <a:sym typeface="Pacifico"/>
            </a:endParaRPr>
          </a:p>
        </p:txBody>
      </p:sp>
      <p:sp>
        <p:nvSpPr>
          <p:cNvPr id="173" name="Google Shape;173;p17"/>
          <p:cNvSpPr txBox="1"/>
          <p:nvPr/>
        </p:nvSpPr>
        <p:spPr>
          <a:xfrm rot="-5400000">
            <a:off x="-91175" y="1793325"/>
            <a:ext cx="3929100" cy="2392200"/>
          </a:xfrm>
          <a:prstGeom prst="rect">
            <a:avLst/>
          </a:prstGeom>
          <a:noFill/>
          <a:ln>
            <a:noFill/>
          </a:ln>
        </p:spPr>
        <p:txBody>
          <a:bodyPr anchorCtr="0" anchor="ctr" bIns="91425" lIns="91425" spcFirstLastPara="1" rIns="91425" wrap="square" tIns="91425">
            <a:noAutofit/>
          </a:bodyPr>
          <a:lstStyle/>
          <a:p>
            <a:pPr indent="0" lvl="0" marL="0" marR="0" rtl="1" algn="r">
              <a:lnSpc>
                <a:spcPct val="100000"/>
              </a:lnSpc>
              <a:spcBef>
                <a:spcPts val="0"/>
              </a:spcBef>
              <a:spcAft>
                <a:spcPts val="0"/>
              </a:spcAft>
              <a:buClr>
                <a:srgbClr val="000000"/>
              </a:buClr>
              <a:buSzPts val="990"/>
              <a:buFont typeface="Arial"/>
              <a:buNone/>
            </a:pPr>
            <a:r>
              <a:rPr b="1" lang="en-GB" sz="5600">
                <a:solidFill>
                  <a:schemeClr val="lt1"/>
                </a:solidFill>
                <a:latin typeface="Pacifico"/>
                <a:ea typeface="Pacifico"/>
                <a:cs typeface="Pacifico"/>
                <a:sym typeface="Pacifico"/>
              </a:rPr>
              <a:t>الحروب</a:t>
            </a:r>
            <a:endParaRPr b="1" sz="5600">
              <a:solidFill>
                <a:schemeClr val="lt1"/>
              </a:solidFill>
              <a:latin typeface="Pacifico"/>
              <a:ea typeface="Pacifico"/>
              <a:cs typeface="Pacifico"/>
              <a:sym typeface="Pacifico"/>
            </a:endParaRPr>
          </a:p>
        </p:txBody>
      </p:sp>
      <p:sp>
        <p:nvSpPr>
          <p:cNvPr id="174" name="Google Shape;174;p17"/>
          <p:cNvSpPr txBox="1"/>
          <p:nvPr/>
        </p:nvSpPr>
        <p:spPr>
          <a:xfrm rot="-5400000">
            <a:off x="3441850" y="2913075"/>
            <a:ext cx="2593500" cy="1598100"/>
          </a:xfrm>
          <a:prstGeom prst="rect">
            <a:avLst/>
          </a:prstGeom>
          <a:noFill/>
          <a:ln>
            <a:noFill/>
          </a:ln>
        </p:spPr>
        <p:txBody>
          <a:bodyPr anchorCtr="0" anchor="t" bIns="91425" lIns="91425" spcFirstLastPara="1" rIns="91425" wrap="square" tIns="91425">
            <a:noAutofit/>
          </a:bodyPr>
          <a:lstStyle/>
          <a:p>
            <a:pPr indent="0" lvl="0" marL="0" rtl="1" algn="r">
              <a:lnSpc>
                <a:spcPct val="115000"/>
              </a:lnSpc>
              <a:spcBef>
                <a:spcPts val="0"/>
              </a:spcBef>
              <a:spcAft>
                <a:spcPts val="1200"/>
              </a:spcAft>
              <a:buNone/>
            </a:pPr>
            <a:r>
              <a:rPr b="1" lang="en-GB" sz="6100">
                <a:solidFill>
                  <a:schemeClr val="lt1"/>
                </a:solidFill>
                <a:latin typeface="Pacifico"/>
                <a:ea typeface="Pacifico"/>
                <a:cs typeface="Pacifico"/>
                <a:sym typeface="Pacifico"/>
              </a:rPr>
              <a:t>العجلات</a:t>
            </a:r>
            <a:endParaRPr b="1" sz="1300">
              <a:solidFill>
                <a:schemeClr val="lt1"/>
              </a:solidFill>
              <a:latin typeface="Lato"/>
              <a:ea typeface="Lato"/>
              <a:cs typeface="Lato"/>
              <a:sym typeface="Lato"/>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2" presetSubtype="4">
                                  <p:stCondLst>
                                    <p:cond delay="0"/>
                                  </p:stCondLst>
                                  <p:childTnLst>
                                    <p:set>
                                      <p:cBhvr>
                                        <p:cTn dur="1" fill="hold">
                                          <p:stCondLst>
                                            <p:cond delay="0"/>
                                          </p:stCondLst>
                                        </p:cTn>
                                        <p:tgtEl>
                                          <p:spTgt spid="173"/>
                                        </p:tgtEl>
                                        <p:attrNameLst>
                                          <p:attrName>style.visibility</p:attrName>
                                        </p:attrNameLst>
                                      </p:cBhvr>
                                      <p:to>
                                        <p:strVal val="visible"/>
                                      </p:to>
                                    </p:set>
                                    <p:anim calcmode="lin" valueType="num">
                                      <p:cBhvr additive="base">
                                        <p:cTn dur="1000"/>
                                        <p:tgtEl>
                                          <p:spTgt spid="173"/>
                                        </p:tgtEl>
                                        <p:attrNameLst>
                                          <p:attrName>ppt_y</p:attrName>
                                        </p:attrNameLst>
                                      </p:cBhvr>
                                      <p:tavLst>
                                        <p:tav fmla="" tm="0">
                                          <p:val>
                                            <p:strVal val="#ppt_y+1"/>
                                          </p:val>
                                        </p:tav>
                                        <p:tav fmla="" tm="100000">
                                          <p:val>
                                            <p:strVal val="#ppt_y"/>
                                          </p:val>
                                        </p:tav>
                                      </p:tavLst>
                                    </p:anim>
                                  </p:childTnLst>
                                </p:cTn>
                              </p:par>
                              <p:par>
                                <p:cTn fill="hold" nodeType="withEffect" presetClass="entr" presetID="2" presetSubtype="2">
                                  <p:stCondLst>
                                    <p:cond delay="0"/>
                                  </p:stCondLst>
                                  <p:childTnLst>
                                    <p:set>
                                      <p:cBhvr>
                                        <p:cTn dur="1" fill="hold">
                                          <p:stCondLst>
                                            <p:cond delay="0"/>
                                          </p:stCondLst>
                                        </p:cTn>
                                        <p:tgtEl>
                                          <p:spTgt spid="174"/>
                                        </p:tgtEl>
                                        <p:attrNameLst>
                                          <p:attrName>style.visibility</p:attrName>
                                        </p:attrNameLst>
                                      </p:cBhvr>
                                      <p:to>
                                        <p:strVal val="visible"/>
                                      </p:to>
                                    </p:set>
                                    <p:anim calcmode="lin" valueType="num">
                                      <p:cBhvr additive="base">
                                        <p:cTn dur="1000"/>
                                        <p:tgtEl>
                                          <p:spTgt spid="174"/>
                                        </p:tgtEl>
                                        <p:attrNameLst>
                                          <p:attrName>ppt_x</p:attrName>
                                        </p:attrNameLst>
                                      </p:cBhvr>
                                      <p:tavLst>
                                        <p:tav fmla="" tm="0">
                                          <p:val>
                                            <p:strVal val="#ppt_x+1"/>
                                          </p:val>
                                        </p:tav>
                                        <p:tav fmla="" tm="100000">
                                          <p:val>
                                            <p:strVal val="#ppt_x"/>
                                          </p:val>
                                        </p:tav>
                                      </p:tavLst>
                                    </p:anim>
                                  </p:childTnLst>
                                </p:cTn>
                              </p:par>
                              <p:par>
                                <p:cTn fill="hold" nodeType="withEffect" presetClass="entr" presetID="23" presetSubtype="16">
                                  <p:stCondLst>
                                    <p:cond delay="0"/>
                                  </p:stCondLst>
                                  <p:childTnLst>
                                    <p:set>
                                      <p:cBhvr>
                                        <p:cTn dur="1" fill="hold">
                                          <p:stCondLst>
                                            <p:cond delay="0"/>
                                          </p:stCondLst>
                                        </p:cTn>
                                        <p:tgtEl>
                                          <p:spTgt spid="172"/>
                                        </p:tgtEl>
                                        <p:attrNameLst>
                                          <p:attrName>style.visibility</p:attrName>
                                        </p:attrNameLst>
                                      </p:cBhvr>
                                      <p:to>
                                        <p:strVal val="visible"/>
                                      </p:to>
                                    </p:set>
                                    <p:anim calcmode="lin" valueType="num">
                                      <p:cBhvr additive="base">
                                        <p:cTn dur="1000"/>
                                        <p:tgtEl>
                                          <p:spTgt spid="172"/>
                                        </p:tgtEl>
                                        <p:attrNameLst>
                                          <p:attrName>ppt_w</p:attrName>
                                        </p:attrNameLst>
                                      </p:cBhvr>
                                      <p:tavLst>
                                        <p:tav fmla="" tm="0">
                                          <p:val>
                                            <p:strVal val="0"/>
                                          </p:val>
                                        </p:tav>
                                        <p:tav fmla="" tm="100000">
                                          <p:val>
                                            <p:strVal val="#ppt_w"/>
                                          </p:val>
                                        </p:tav>
                                      </p:tavLst>
                                    </p:anim>
                                    <p:anim calcmode="lin" valueType="num">
                                      <p:cBhvr additive="base">
                                        <p:cTn dur="1000"/>
                                        <p:tgtEl>
                                          <p:spTgt spid="172"/>
                                        </p:tgtEl>
                                        <p:attrNameLst>
                                          <p:attrName>ppt_h</p:attrName>
                                        </p:attrNameLst>
                                      </p:cBhvr>
                                      <p:tavLst>
                                        <p:tav fmla="" tm="0">
                                          <p:val>
                                            <p:strVal val="0"/>
                                          </p:val>
                                        </p:tav>
                                        <p:tav fmla="" tm="100000">
                                          <p:val>
                                            <p:strVal val="#ppt_h"/>
                                          </p:val>
                                        </p:tav>
                                      </p:tavLst>
                                    </p:anim>
                                  </p:childTnLst>
                                </p:cTn>
                              </p:par>
                            </p:childTnLst>
                          </p:cTn>
                        </p:par>
                        <p:par>
                          <p:cTn fill="hold">
                            <p:stCondLst>
                              <p:cond delay="1000"/>
                            </p:stCondLst>
                            <p:childTnLst>
                              <p:par>
                                <p:cTn fill="hold" nodeType="afterEffect" presetClass="entr" presetID="2" presetSubtype="8">
                                  <p:stCondLst>
                                    <p:cond delay="0"/>
                                  </p:stCondLst>
                                  <p:childTnLst>
                                    <p:set>
                                      <p:cBhvr>
                                        <p:cTn dur="1" fill="hold">
                                          <p:stCondLst>
                                            <p:cond delay="0"/>
                                          </p:stCondLst>
                                        </p:cTn>
                                        <p:tgtEl>
                                          <p:spTgt spid="171">
                                            <p:txEl>
                                              <p:pRg end="0" st="0"/>
                                            </p:txEl>
                                          </p:spTgt>
                                        </p:tgtEl>
                                        <p:attrNameLst>
                                          <p:attrName>style.visibility</p:attrName>
                                        </p:attrNameLst>
                                      </p:cBhvr>
                                      <p:to>
                                        <p:strVal val="visible"/>
                                      </p:to>
                                    </p:set>
                                    <p:anim calcmode="lin" valueType="num">
                                      <p:cBhvr additive="base">
                                        <p:cTn dur="1000"/>
                                        <p:tgtEl>
                                          <p:spTgt spid="171">
                                            <p:txEl>
                                              <p:pRg end="0" st="0"/>
                                            </p:txEl>
                                          </p:spTgt>
                                        </p:tgtEl>
                                        <p:attrNameLst>
                                          <p:attrName>ppt_x</p:attrName>
                                        </p:attrNameLst>
                                      </p:cBhvr>
                                      <p:tavLst>
                                        <p:tav fmla="" tm="0">
                                          <p:val>
                                            <p:strVal val="#ppt_x-1"/>
                                          </p:val>
                                        </p:tav>
                                        <p:tav fmla="" tm="100000">
                                          <p:val>
                                            <p:strVal val="#ppt_x"/>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CCCCCC"/>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