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8" d="100"/>
          <a:sy n="88" d="100"/>
        </p:scale>
        <p:origin x="494"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2DBFCA6-6C45-4E2A-897F-A8D68B2D795F}" type="datetimeFigureOut">
              <a:rPr lang="en-US" smtClean="0"/>
              <a:t>11/13/2025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EDDD51-51A1-4625-9C4B-4166D296753F}" type="slidenum">
              <a:rPr lang="en-US" smtClean="0"/>
              <a:t>‹#›</a:t>
            </a:fld>
            <a:endParaRPr lang="en-US"/>
          </a:p>
        </p:txBody>
      </p:sp>
    </p:spTree>
    <p:extLst>
      <p:ext uri="{BB962C8B-B14F-4D97-AF65-F5344CB8AC3E}">
        <p14:creationId xmlns:p14="http://schemas.microsoft.com/office/powerpoint/2010/main" val="3261359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2DBFCA6-6C45-4E2A-897F-A8D68B2D795F}" type="datetimeFigureOut">
              <a:rPr lang="en-US" smtClean="0"/>
              <a:t>11/13/2025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EDDD51-51A1-4625-9C4B-4166D296753F}" type="slidenum">
              <a:rPr lang="en-US" smtClean="0"/>
              <a:t>‹#›</a:t>
            </a:fld>
            <a:endParaRPr lang="en-US"/>
          </a:p>
        </p:txBody>
      </p:sp>
    </p:spTree>
    <p:extLst>
      <p:ext uri="{BB962C8B-B14F-4D97-AF65-F5344CB8AC3E}">
        <p14:creationId xmlns:p14="http://schemas.microsoft.com/office/powerpoint/2010/main" val="5576222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2DBFCA6-6C45-4E2A-897F-A8D68B2D795F}" type="datetimeFigureOut">
              <a:rPr lang="en-US" smtClean="0"/>
              <a:t>11/13/2025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EDDD51-51A1-4625-9C4B-4166D296753F}"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1122105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2DBFCA6-6C45-4E2A-897F-A8D68B2D795F}" type="datetimeFigureOut">
              <a:rPr lang="en-US" smtClean="0"/>
              <a:t>11/13/2025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EDDD51-51A1-4625-9C4B-4166D296753F}" type="slidenum">
              <a:rPr lang="en-US" smtClean="0"/>
              <a:t>‹#›</a:t>
            </a:fld>
            <a:endParaRPr lang="en-US"/>
          </a:p>
        </p:txBody>
      </p:sp>
    </p:spTree>
    <p:extLst>
      <p:ext uri="{BB962C8B-B14F-4D97-AF65-F5344CB8AC3E}">
        <p14:creationId xmlns:p14="http://schemas.microsoft.com/office/powerpoint/2010/main" val="28391784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2DBFCA6-6C45-4E2A-897F-A8D68B2D795F}" type="datetimeFigureOut">
              <a:rPr lang="en-US" smtClean="0"/>
              <a:t>11/13/2025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EDDD51-51A1-4625-9C4B-4166D296753F}"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93556951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2DBFCA6-6C45-4E2A-897F-A8D68B2D795F}" type="datetimeFigureOut">
              <a:rPr lang="en-US" smtClean="0"/>
              <a:t>11/13/2025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EDDD51-51A1-4625-9C4B-4166D296753F}" type="slidenum">
              <a:rPr lang="en-US" smtClean="0"/>
              <a:t>‹#›</a:t>
            </a:fld>
            <a:endParaRPr lang="en-US"/>
          </a:p>
        </p:txBody>
      </p:sp>
    </p:spTree>
    <p:extLst>
      <p:ext uri="{BB962C8B-B14F-4D97-AF65-F5344CB8AC3E}">
        <p14:creationId xmlns:p14="http://schemas.microsoft.com/office/powerpoint/2010/main" val="27489066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2DBFCA6-6C45-4E2A-897F-A8D68B2D795F}" type="datetimeFigureOut">
              <a:rPr lang="en-US" smtClean="0"/>
              <a:t>11/13/2025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EDDD51-51A1-4625-9C4B-4166D296753F}" type="slidenum">
              <a:rPr lang="en-US" smtClean="0"/>
              <a:t>‹#›</a:t>
            </a:fld>
            <a:endParaRPr lang="en-US"/>
          </a:p>
        </p:txBody>
      </p:sp>
    </p:spTree>
    <p:extLst>
      <p:ext uri="{BB962C8B-B14F-4D97-AF65-F5344CB8AC3E}">
        <p14:creationId xmlns:p14="http://schemas.microsoft.com/office/powerpoint/2010/main" val="278934447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2DBFCA6-6C45-4E2A-897F-A8D68B2D795F}" type="datetimeFigureOut">
              <a:rPr lang="en-US" smtClean="0"/>
              <a:t>11/13/2025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EDDD51-51A1-4625-9C4B-4166D296753F}" type="slidenum">
              <a:rPr lang="en-US" smtClean="0"/>
              <a:t>‹#›</a:t>
            </a:fld>
            <a:endParaRPr lang="en-US"/>
          </a:p>
        </p:txBody>
      </p:sp>
    </p:spTree>
    <p:extLst>
      <p:ext uri="{BB962C8B-B14F-4D97-AF65-F5344CB8AC3E}">
        <p14:creationId xmlns:p14="http://schemas.microsoft.com/office/powerpoint/2010/main" val="32157999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2DBFCA6-6C45-4E2A-897F-A8D68B2D795F}" type="datetimeFigureOut">
              <a:rPr lang="en-US" smtClean="0"/>
              <a:t>11/13/2025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EDDD51-51A1-4625-9C4B-4166D296753F}" type="slidenum">
              <a:rPr lang="en-US" smtClean="0"/>
              <a:t>‹#›</a:t>
            </a:fld>
            <a:endParaRPr lang="en-US"/>
          </a:p>
        </p:txBody>
      </p:sp>
    </p:spTree>
    <p:extLst>
      <p:ext uri="{BB962C8B-B14F-4D97-AF65-F5344CB8AC3E}">
        <p14:creationId xmlns:p14="http://schemas.microsoft.com/office/powerpoint/2010/main" val="29272226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2DBFCA6-6C45-4E2A-897F-A8D68B2D795F}" type="datetimeFigureOut">
              <a:rPr lang="en-US" smtClean="0"/>
              <a:t>11/13/2025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EDDD51-51A1-4625-9C4B-4166D296753F}" type="slidenum">
              <a:rPr lang="en-US" smtClean="0"/>
              <a:t>‹#›</a:t>
            </a:fld>
            <a:endParaRPr lang="en-US"/>
          </a:p>
        </p:txBody>
      </p:sp>
    </p:spTree>
    <p:extLst>
      <p:ext uri="{BB962C8B-B14F-4D97-AF65-F5344CB8AC3E}">
        <p14:creationId xmlns:p14="http://schemas.microsoft.com/office/powerpoint/2010/main" val="35810567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2DBFCA6-6C45-4E2A-897F-A8D68B2D795F}" type="datetimeFigureOut">
              <a:rPr lang="en-US" smtClean="0"/>
              <a:t>11/13/2025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EDDD51-51A1-4625-9C4B-4166D296753F}" type="slidenum">
              <a:rPr lang="en-US" smtClean="0"/>
              <a:t>‹#›</a:t>
            </a:fld>
            <a:endParaRPr lang="en-US"/>
          </a:p>
        </p:txBody>
      </p:sp>
    </p:spTree>
    <p:extLst>
      <p:ext uri="{BB962C8B-B14F-4D97-AF65-F5344CB8AC3E}">
        <p14:creationId xmlns:p14="http://schemas.microsoft.com/office/powerpoint/2010/main" val="38841989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2DBFCA6-6C45-4E2A-897F-A8D68B2D795F}" type="datetimeFigureOut">
              <a:rPr lang="en-US" smtClean="0"/>
              <a:t>11/13/2025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3EDDD51-51A1-4625-9C4B-4166D296753F}" type="slidenum">
              <a:rPr lang="en-US" smtClean="0"/>
              <a:t>‹#›</a:t>
            </a:fld>
            <a:endParaRPr lang="en-US"/>
          </a:p>
        </p:txBody>
      </p:sp>
    </p:spTree>
    <p:extLst>
      <p:ext uri="{BB962C8B-B14F-4D97-AF65-F5344CB8AC3E}">
        <p14:creationId xmlns:p14="http://schemas.microsoft.com/office/powerpoint/2010/main" val="34781276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2DBFCA6-6C45-4E2A-897F-A8D68B2D795F}" type="datetimeFigureOut">
              <a:rPr lang="en-US" smtClean="0"/>
              <a:t>11/13/2025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3EDDD51-51A1-4625-9C4B-4166D296753F}" type="slidenum">
              <a:rPr lang="en-US" smtClean="0"/>
              <a:t>‹#›</a:t>
            </a:fld>
            <a:endParaRPr lang="en-US"/>
          </a:p>
        </p:txBody>
      </p:sp>
    </p:spTree>
    <p:extLst>
      <p:ext uri="{BB962C8B-B14F-4D97-AF65-F5344CB8AC3E}">
        <p14:creationId xmlns:p14="http://schemas.microsoft.com/office/powerpoint/2010/main" val="18519390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2DBFCA6-6C45-4E2A-897F-A8D68B2D795F}" type="datetimeFigureOut">
              <a:rPr lang="en-US" smtClean="0"/>
              <a:t>11/13/2025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3EDDD51-51A1-4625-9C4B-4166D296753F}" type="slidenum">
              <a:rPr lang="en-US" smtClean="0"/>
              <a:t>‹#›</a:t>
            </a:fld>
            <a:endParaRPr lang="en-US"/>
          </a:p>
        </p:txBody>
      </p:sp>
    </p:spTree>
    <p:extLst>
      <p:ext uri="{BB962C8B-B14F-4D97-AF65-F5344CB8AC3E}">
        <p14:creationId xmlns:p14="http://schemas.microsoft.com/office/powerpoint/2010/main" val="4816089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2DBFCA6-6C45-4E2A-897F-A8D68B2D795F}" type="datetimeFigureOut">
              <a:rPr lang="en-US" smtClean="0"/>
              <a:t>11/13/2025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EDDD51-51A1-4625-9C4B-4166D296753F}" type="slidenum">
              <a:rPr lang="en-US" smtClean="0"/>
              <a:t>‹#›</a:t>
            </a:fld>
            <a:endParaRPr lang="en-US"/>
          </a:p>
        </p:txBody>
      </p:sp>
    </p:spTree>
    <p:extLst>
      <p:ext uri="{BB962C8B-B14F-4D97-AF65-F5344CB8AC3E}">
        <p14:creationId xmlns:p14="http://schemas.microsoft.com/office/powerpoint/2010/main" val="1732598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D2DBFCA6-6C45-4E2A-897F-A8D68B2D795F}" type="datetimeFigureOut">
              <a:rPr lang="en-US" smtClean="0"/>
              <a:t>11/13/2025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EDDD51-51A1-4625-9C4B-4166D296753F}" type="slidenum">
              <a:rPr lang="en-US" smtClean="0"/>
              <a:t>‹#›</a:t>
            </a:fld>
            <a:endParaRPr lang="en-US"/>
          </a:p>
        </p:txBody>
      </p:sp>
    </p:spTree>
    <p:extLst>
      <p:ext uri="{BB962C8B-B14F-4D97-AF65-F5344CB8AC3E}">
        <p14:creationId xmlns:p14="http://schemas.microsoft.com/office/powerpoint/2010/main" val="28305109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2DBFCA6-6C45-4E2A-897F-A8D68B2D795F}" type="datetimeFigureOut">
              <a:rPr lang="en-US" smtClean="0"/>
              <a:t>11/13/2025</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C3EDDD51-51A1-4625-9C4B-4166D296753F}" type="slidenum">
              <a:rPr lang="en-US" smtClean="0"/>
              <a:t>‹#›</a:t>
            </a:fld>
            <a:endParaRPr lang="en-US"/>
          </a:p>
        </p:txBody>
      </p:sp>
    </p:spTree>
    <p:extLst>
      <p:ext uri="{BB962C8B-B14F-4D97-AF65-F5344CB8AC3E}">
        <p14:creationId xmlns:p14="http://schemas.microsoft.com/office/powerpoint/2010/main" val="3424472506"/>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ar-JO" dirty="0" smtClean="0"/>
              <a:t>الدولة الايوبية </a:t>
            </a:r>
            <a:endParaRPr lang="en-US" dirty="0"/>
          </a:p>
        </p:txBody>
      </p:sp>
      <p:sp>
        <p:nvSpPr>
          <p:cNvPr id="3" name="Subtitle 2"/>
          <p:cNvSpPr>
            <a:spLocks noGrp="1"/>
          </p:cNvSpPr>
          <p:nvPr>
            <p:ph type="subTitle" idx="1"/>
          </p:nvPr>
        </p:nvSpPr>
        <p:spPr/>
        <p:txBody>
          <a:bodyPr/>
          <a:lstStyle/>
          <a:p>
            <a:pPr algn="ctr"/>
            <a:r>
              <a:rPr lang="ar-JO" dirty="0" smtClean="0"/>
              <a:t>نايا معايعة و كيتي طوال </a:t>
            </a:r>
          </a:p>
          <a:p>
            <a:pPr algn="ctr"/>
            <a:r>
              <a:rPr lang="ar-JO" dirty="0" smtClean="0"/>
              <a:t>تاسع ب </a:t>
            </a:r>
            <a:endParaRPr lang="en-US" dirty="0"/>
          </a:p>
        </p:txBody>
      </p:sp>
    </p:spTree>
    <p:extLst>
      <p:ext uri="{BB962C8B-B14F-4D97-AF65-F5344CB8AC3E}">
        <p14:creationId xmlns:p14="http://schemas.microsoft.com/office/powerpoint/2010/main" val="17449679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JO" dirty="0" smtClean="0">
                <a:solidFill>
                  <a:schemeClr val="tx1"/>
                </a:solidFill>
              </a:rPr>
              <a:t>النشاة و التوسع</a:t>
            </a:r>
            <a:endParaRPr lang="en-US" dirty="0">
              <a:solidFill>
                <a:schemeClr val="tx1"/>
              </a:solidFill>
            </a:endParaRPr>
          </a:p>
        </p:txBody>
      </p:sp>
      <p:sp>
        <p:nvSpPr>
          <p:cNvPr id="3" name="Content Placeholder 2"/>
          <p:cNvSpPr>
            <a:spLocks noGrp="1"/>
          </p:cNvSpPr>
          <p:nvPr>
            <p:ph idx="1"/>
          </p:nvPr>
        </p:nvSpPr>
        <p:spPr/>
        <p:txBody>
          <a:bodyPr>
            <a:normAutofit/>
          </a:bodyPr>
          <a:lstStyle/>
          <a:p>
            <a:pPr algn="r"/>
            <a:r>
              <a:rPr lang="ar-JO" sz="2400" dirty="0" smtClean="0"/>
              <a:t>هي دوله اسلاميه اسسها صلاح الايوبي في مصر بعد انتهاء الدوله الزنكيه وامتدت الى بلاد الشام والحجاز واليمن وبعض اجزاء شمال العراق وليبيا واتخذت مدينة القاهره عاصمه لها وسميت الادوله الايوبيه نسبه الى ال ايوب في الموصل</a:t>
            </a:r>
            <a:endParaRPr lang="en-US" sz="2400" dirty="0"/>
          </a:p>
        </p:txBody>
      </p:sp>
      <p:pic>
        <p:nvPicPr>
          <p:cNvPr id="1026" name="Picture 2" descr="الشرح - قيام الدولة الأيوبية - الصف التاسع - التاريخ9 فصل أو"/>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5104" y="3866605"/>
            <a:ext cx="5952416" cy="286661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005896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JO" dirty="0" smtClean="0">
                <a:solidFill>
                  <a:schemeClr val="tx1"/>
                </a:solidFill>
              </a:rPr>
              <a:t>احداث الدوله الايوبيه</a:t>
            </a:r>
            <a:endParaRPr lang="en-US" dirty="0">
              <a:solidFill>
                <a:schemeClr val="tx1"/>
              </a:solidFill>
            </a:endParaRPr>
          </a:p>
        </p:txBody>
      </p:sp>
      <p:sp>
        <p:nvSpPr>
          <p:cNvPr id="3" name="Content Placeholder 2"/>
          <p:cNvSpPr>
            <a:spLocks noGrp="1"/>
          </p:cNvSpPr>
          <p:nvPr>
            <p:ph idx="1"/>
          </p:nvPr>
        </p:nvSpPr>
        <p:spPr/>
        <p:txBody>
          <a:bodyPr/>
          <a:lstStyle/>
          <a:p>
            <a:r>
              <a:rPr lang="ar-JO" dirty="0" smtClean="0"/>
              <a:t>قاد صلاح الدين الايوبي عدة حملات ضد الفرنجه في بلاد الشام ومن اهمها معركة حطين وانتهت باستعادة القدس من الفرنجه</a:t>
            </a:r>
          </a:p>
          <a:p>
            <a:r>
              <a:rPr lang="ar-JO" dirty="0" smtClean="0"/>
              <a:t>بعد وفاة صلاح الدين الايوبي انقسمت الدوله بين ابنائه واخوته ما ادى الى نشوء صراعات داخليه فيها واضعافها لكن تمكن الملك العادل شقيق صلاح الدين من توحيد مصر وبلاد الشام لمده قصيره</a:t>
            </a:r>
          </a:p>
          <a:p>
            <a:r>
              <a:rPr lang="ar-JO" dirty="0" smtClean="0"/>
              <a:t>لتجنب الدخول في صراع عسكري مع الفرنجه دخل الملك الكامل محمد بين العادل في مفاوضات مع الامبراطور فريدريك الثاني  ما ادى الى تسليم القدس للفرنجه بموجب معاهدة يافا ومن اهم بنودها تسليم مدن القدس وبيت لحم والناصره للفرنجه</a:t>
            </a:r>
          </a:p>
          <a:p>
            <a:r>
              <a:rPr lang="ar-JO" dirty="0" smtClean="0"/>
              <a:t>خاض الحيش العربي الاسلامي في عهد الملك الصلاح نجم الدين ايوب معركة المنصوره في مصر فاظهر المماليك اللذين كانوا جزءا من الجيش العربي الاسلامي براعه كبيره في المعركه واسفرت هذه المعركه عن هزيمة الفرنجه  واسر الملك لويس التاسع</a:t>
            </a:r>
            <a:endParaRPr lang="en-US" dirty="0"/>
          </a:p>
        </p:txBody>
      </p:sp>
    </p:spTree>
    <p:extLst>
      <p:ext uri="{BB962C8B-B14F-4D97-AF65-F5344CB8AC3E}">
        <p14:creationId xmlns:p14="http://schemas.microsoft.com/office/powerpoint/2010/main" val="23352858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JO" dirty="0" smtClean="0">
                <a:solidFill>
                  <a:schemeClr val="tx1"/>
                </a:solidFill>
              </a:rPr>
              <a:t>كيف انتهت الدولة الايوبية؟</a:t>
            </a:r>
            <a:endParaRPr lang="en-US" dirty="0">
              <a:solidFill>
                <a:schemeClr val="tx1"/>
              </a:solidFill>
            </a:endParaRPr>
          </a:p>
        </p:txBody>
      </p:sp>
      <p:sp>
        <p:nvSpPr>
          <p:cNvPr id="3" name="Content Placeholder 2"/>
          <p:cNvSpPr>
            <a:spLocks noGrp="1"/>
          </p:cNvSpPr>
          <p:nvPr>
            <p:ph idx="1"/>
          </p:nvPr>
        </p:nvSpPr>
        <p:spPr/>
        <p:txBody>
          <a:bodyPr/>
          <a:lstStyle/>
          <a:p>
            <a:r>
              <a:rPr lang="ar-JO" dirty="0" smtClean="0"/>
              <a:t>في اثناء معركة المنصورة توفي الملك الصالح نجم الدين ايوب و استلم الحكم ابنو توران شاه الذي قتل على يد المامليك و بذلك انتهى الحكم الايوبي عام 1250 و في عام 1260 استولى المامليك على دمشق و اصبحت تحت سيطرتهم ما انهى وجود الايوبيين في بلاد الشام</a:t>
            </a:r>
            <a:endParaRPr lang="en-US" dirty="0"/>
          </a:p>
        </p:txBody>
      </p:sp>
      <p:pic>
        <p:nvPicPr>
          <p:cNvPr id="2050" name="Picture 2" descr="العصر الايوبي في مصر"/>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72649" y="3448502"/>
            <a:ext cx="3258185" cy="325818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250426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JO" dirty="0" smtClean="0">
                <a:solidFill>
                  <a:schemeClr val="tx1"/>
                </a:solidFill>
              </a:rPr>
              <a:t>اسباب نهاية الدولة الايوبية</a:t>
            </a:r>
            <a:r>
              <a:rPr lang="ar-JO" dirty="0" smtClean="0"/>
              <a:t> </a:t>
            </a:r>
            <a:endParaRPr lang="en-US" dirty="0"/>
          </a:p>
        </p:txBody>
      </p:sp>
      <p:sp>
        <p:nvSpPr>
          <p:cNvPr id="3" name="Content Placeholder 2"/>
          <p:cNvSpPr>
            <a:spLocks noGrp="1"/>
          </p:cNvSpPr>
          <p:nvPr>
            <p:ph idx="1"/>
          </p:nvPr>
        </p:nvSpPr>
        <p:spPr/>
        <p:txBody>
          <a:bodyPr/>
          <a:lstStyle/>
          <a:p>
            <a:pPr algn="r"/>
            <a:r>
              <a:rPr lang="ar-JO" sz="2400" dirty="0" smtClean="0"/>
              <a:t>عدم وجود نظام حكم مركزي قوي</a:t>
            </a:r>
          </a:p>
          <a:p>
            <a:pPr algn="r"/>
            <a:r>
              <a:rPr lang="ar-JO" sz="2400" dirty="0" smtClean="0"/>
              <a:t>التهديد المغولي في الشرق </a:t>
            </a:r>
          </a:p>
          <a:p>
            <a:pPr algn="r"/>
            <a:r>
              <a:rPr lang="ar-JO" sz="2400" dirty="0" smtClean="0"/>
              <a:t>الحملات الفرنجيه المستمره</a:t>
            </a:r>
          </a:p>
          <a:p>
            <a:pPr algn="r"/>
            <a:r>
              <a:rPr lang="ar-JO" sz="2400" dirty="0" smtClean="0"/>
              <a:t>الصراعات الداخليه بين الامراء الايبوبيين</a:t>
            </a:r>
            <a:endParaRPr lang="en-US" sz="2400" dirty="0"/>
          </a:p>
        </p:txBody>
      </p:sp>
    </p:spTree>
    <p:extLst>
      <p:ext uri="{BB962C8B-B14F-4D97-AF65-F5344CB8AC3E}">
        <p14:creationId xmlns:p14="http://schemas.microsoft.com/office/powerpoint/2010/main" val="3356828348"/>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docProps/app.xml><?xml version="1.0" encoding="utf-8"?>
<Properties xmlns="http://schemas.openxmlformats.org/officeDocument/2006/extended-properties" xmlns:vt="http://schemas.openxmlformats.org/officeDocument/2006/docPropsVTypes">
  <Template>Facet</Template>
  <TotalTime>55</TotalTime>
  <Words>254</Words>
  <Application>Microsoft Office PowerPoint</Application>
  <PresentationFormat>Widescreen</PresentationFormat>
  <Paragraphs>17</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Tahoma</vt:lpstr>
      <vt:lpstr>Trebuchet MS</vt:lpstr>
      <vt:lpstr>Wingdings 3</vt:lpstr>
      <vt:lpstr>Facet</vt:lpstr>
      <vt:lpstr>الدولة الايوبية </vt:lpstr>
      <vt:lpstr>النشاة و التوسع</vt:lpstr>
      <vt:lpstr>احداث الدوله الايوبيه</vt:lpstr>
      <vt:lpstr>كيف انتهت الدولة الايوبية؟</vt:lpstr>
      <vt:lpstr>اسباب نهاية الدولة الايوبية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الدولة الايوبية</dc:title>
  <dc:creator>Lana</dc:creator>
  <cp:lastModifiedBy>Lana</cp:lastModifiedBy>
  <cp:revision>7</cp:revision>
  <dcterms:created xsi:type="dcterms:W3CDTF">2025-11-13T15:25:18Z</dcterms:created>
  <dcterms:modified xsi:type="dcterms:W3CDTF">2025-11-13T16:20:52Z</dcterms:modified>
</cp:coreProperties>
</file>