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17" r:id="rId1"/>
  </p:sldMasterIdLst>
  <p:sldIdLst>
    <p:sldId id="256" r:id="rId2"/>
    <p:sldId id="257" r:id="rId3"/>
    <p:sldId id="258" r:id="rId4"/>
    <p:sldId id="259" r:id="rId5"/>
    <p:sldId id="260" r:id="rId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8" d="100"/>
          <a:sy n="88" d="100"/>
        </p:scale>
        <p:origin x="494" y="6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sp>
          <p:nvSpPr>
            <p:cNvPr id="15" name="Freeform 14"/>
            <p:cNvSpPr/>
            <p:nvPr/>
          </p:nvSpPr>
          <p:spPr>
            <a:xfrm>
              <a:off x="0" y="-7862"/>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D540E135-CE61-4432-A83A-7D9D02A39115}" type="datetimeFigureOut">
              <a:rPr lang="en-US" smtClean="0"/>
              <a:t>11/13/2025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BAC131B-2C8C-4307-8F6E-F1CA9AB32C1A}" type="slidenum">
              <a:rPr lang="en-US" smtClean="0"/>
              <a:t>‹#›</a:t>
            </a:fld>
            <a:endParaRPr lang="en-US"/>
          </a:p>
        </p:txBody>
      </p:sp>
    </p:spTree>
    <p:extLst>
      <p:ext uri="{BB962C8B-B14F-4D97-AF65-F5344CB8AC3E}">
        <p14:creationId xmlns:p14="http://schemas.microsoft.com/office/powerpoint/2010/main" val="145234176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D540E135-CE61-4432-A83A-7D9D02A39115}" type="datetimeFigureOut">
              <a:rPr lang="en-US" smtClean="0"/>
              <a:t>11/13/2025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BAC131B-2C8C-4307-8F6E-F1CA9AB32C1A}" type="slidenum">
              <a:rPr lang="en-US" smtClean="0"/>
              <a:t>‹#›</a:t>
            </a:fld>
            <a:endParaRPr lang="en-US"/>
          </a:p>
        </p:txBody>
      </p:sp>
    </p:spTree>
    <p:extLst>
      <p:ext uri="{BB962C8B-B14F-4D97-AF65-F5344CB8AC3E}">
        <p14:creationId xmlns:p14="http://schemas.microsoft.com/office/powerpoint/2010/main" val="36909070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D540E135-CE61-4432-A83A-7D9D02A39115}" type="datetimeFigureOut">
              <a:rPr lang="en-US" smtClean="0"/>
              <a:t>11/13/2025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BAC131B-2C8C-4307-8F6E-F1CA9AB32C1A}"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09944635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D540E135-CE61-4432-A83A-7D9D02A39115}" type="datetimeFigureOut">
              <a:rPr lang="en-US" smtClean="0"/>
              <a:t>11/13/2025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BAC131B-2C8C-4307-8F6E-F1CA9AB32C1A}" type="slidenum">
              <a:rPr lang="en-US" smtClean="0"/>
              <a:t>‹#›</a:t>
            </a:fld>
            <a:endParaRPr lang="en-US"/>
          </a:p>
        </p:txBody>
      </p:sp>
    </p:spTree>
    <p:extLst>
      <p:ext uri="{BB962C8B-B14F-4D97-AF65-F5344CB8AC3E}">
        <p14:creationId xmlns:p14="http://schemas.microsoft.com/office/powerpoint/2010/main" val="352504366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D540E135-CE61-4432-A83A-7D9D02A39115}" type="datetimeFigureOut">
              <a:rPr lang="en-US" smtClean="0"/>
              <a:t>11/13/2025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BAC131B-2C8C-4307-8F6E-F1CA9AB32C1A}"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05951387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D540E135-CE61-4432-A83A-7D9D02A39115}" type="datetimeFigureOut">
              <a:rPr lang="en-US" smtClean="0"/>
              <a:t>11/13/2025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BAC131B-2C8C-4307-8F6E-F1CA9AB32C1A}" type="slidenum">
              <a:rPr lang="en-US" smtClean="0"/>
              <a:t>‹#›</a:t>
            </a:fld>
            <a:endParaRPr lang="en-US"/>
          </a:p>
        </p:txBody>
      </p:sp>
    </p:spTree>
    <p:extLst>
      <p:ext uri="{BB962C8B-B14F-4D97-AF65-F5344CB8AC3E}">
        <p14:creationId xmlns:p14="http://schemas.microsoft.com/office/powerpoint/2010/main" val="74097989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D540E135-CE61-4432-A83A-7D9D02A39115}" type="datetimeFigureOut">
              <a:rPr lang="en-US" smtClean="0"/>
              <a:t>11/13/2025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BAC131B-2C8C-4307-8F6E-F1CA9AB32C1A}" type="slidenum">
              <a:rPr lang="en-US" smtClean="0"/>
              <a:t>‹#›</a:t>
            </a:fld>
            <a:endParaRPr lang="en-US"/>
          </a:p>
        </p:txBody>
      </p:sp>
    </p:spTree>
    <p:extLst>
      <p:ext uri="{BB962C8B-B14F-4D97-AF65-F5344CB8AC3E}">
        <p14:creationId xmlns:p14="http://schemas.microsoft.com/office/powerpoint/2010/main" val="3772149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D540E135-CE61-4432-A83A-7D9D02A39115}" type="datetimeFigureOut">
              <a:rPr lang="en-US" smtClean="0"/>
              <a:t>11/13/2025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BAC131B-2C8C-4307-8F6E-F1CA9AB32C1A}" type="slidenum">
              <a:rPr lang="en-US" smtClean="0"/>
              <a:t>‹#›</a:t>
            </a:fld>
            <a:endParaRPr lang="en-US"/>
          </a:p>
        </p:txBody>
      </p:sp>
    </p:spTree>
    <p:extLst>
      <p:ext uri="{BB962C8B-B14F-4D97-AF65-F5344CB8AC3E}">
        <p14:creationId xmlns:p14="http://schemas.microsoft.com/office/powerpoint/2010/main" val="5774111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D540E135-CE61-4432-A83A-7D9D02A39115}" type="datetimeFigureOut">
              <a:rPr lang="en-US" smtClean="0"/>
              <a:t>11/13/2025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BAC131B-2C8C-4307-8F6E-F1CA9AB32C1A}" type="slidenum">
              <a:rPr lang="en-US" smtClean="0"/>
              <a:t>‹#›</a:t>
            </a:fld>
            <a:endParaRPr lang="en-US"/>
          </a:p>
        </p:txBody>
      </p:sp>
    </p:spTree>
    <p:extLst>
      <p:ext uri="{BB962C8B-B14F-4D97-AF65-F5344CB8AC3E}">
        <p14:creationId xmlns:p14="http://schemas.microsoft.com/office/powerpoint/2010/main" val="10005781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D540E135-CE61-4432-A83A-7D9D02A39115}" type="datetimeFigureOut">
              <a:rPr lang="en-US" smtClean="0"/>
              <a:t>11/13/2025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BAC131B-2C8C-4307-8F6E-F1CA9AB32C1A}" type="slidenum">
              <a:rPr lang="en-US" smtClean="0"/>
              <a:t>‹#›</a:t>
            </a:fld>
            <a:endParaRPr lang="en-US"/>
          </a:p>
        </p:txBody>
      </p:sp>
    </p:spTree>
    <p:extLst>
      <p:ext uri="{BB962C8B-B14F-4D97-AF65-F5344CB8AC3E}">
        <p14:creationId xmlns:p14="http://schemas.microsoft.com/office/powerpoint/2010/main" val="9598212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D540E135-CE61-4432-A83A-7D9D02A39115}" type="datetimeFigureOut">
              <a:rPr lang="en-US" smtClean="0"/>
              <a:t>11/13/2025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BAC131B-2C8C-4307-8F6E-F1CA9AB32C1A}" type="slidenum">
              <a:rPr lang="en-US" smtClean="0"/>
              <a:t>‹#›</a:t>
            </a:fld>
            <a:endParaRPr lang="en-US"/>
          </a:p>
        </p:txBody>
      </p:sp>
    </p:spTree>
    <p:extLst>
      <p:ext uri="{BB962C8B-B14F-4D97-AF65-F5344CB8AC3E}">
        <p14:creationId xmlns:p14="http://schemas.microsoft.com/office/powerpoint/2010/main" val="17009096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D540E135-CE61-4432-A83A-7D9D02A39115}" type="datetimeFigureOut">
              <a:rPr lang="en-US" smtClean="0"/>
              <a:t>11/13/2025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BAC131B-2C8C-4307-8F6E-F1CA9AB32C1A}" type="slidenum">
              <a:rPr lang="en-US" smtClean="0"/>
              <a:t>‹#›</a:t>
            </a:fld>
            <a:endParaRPr lang="en-US"/>
          </a:p>
        </p:txBody>
      </p:sp>
    </p:spTree>
    <p:extLst>
      <p:ext uri="{BB962C8B-B14F-4D97-AF65-F5344CB8AC3E}">
        <p14:creationId xmlns:p14="http://schemas.microsoft.com/office/powerpoint/2010/main" val="18646641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D540E135-CE61-4432-A83A-7D9D02A39115}" type="datetimeFigureOut">
              <a:rPr lang="en-US" smtClean="0"/>
              <a:t>11/13/2025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BAC131B-2C8C-4307-8F6E-F1CA9AB32C1A}" type="slidenum">
              <a:rPr lang="en-US" smtClean="0"/>
              <a:t>‹#›</a:t>
            </a:fld>
            <a:endParaRPr lang="en-US"/>
          </a:p>
        </p:txBody>
      </p:sp>
    </p:spTree>
    <p:extLst>
      <p:ext uri="{BB962C8B-B14F-4D97-AF65-F5344CB8AC3E}">
        <p14:creationId xmlns:p14="http://schemas.microsoft.com/office/powerpoint/2010/main" val="42749446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540E135-CE61-4432-A83A-7D9D02A39115}" type="datetimeFigureOut">
              <a:rPr lang="en-US" smtClean="0"/>
              <a:t>11/13/2025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BAC131B-2C8C-4307-8F6E-F1CA9AB32C1A}" type="slidenum">
              <a:rPr lang="en-US" smtClean="0"/>
              <a:t>‹#›</a:t>
            </a:fld>
            <a:endParaRPr lang="en-US"/>
          </a:p>
        </p:txBody>
      </p:sp>
    </p:spTree>
    <p:extLst>
      <p:ext uri="{BB962C8B-B14F-4D97-AF65-F5344CB8AC3E}">
        <p14:creationId xmlns:p14="http://schemas.microsoft.com/office/powerpoint/2010/main" val="35521791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smtClean="0"/>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D540E135-CE61-4432-A83A-7D9D02A39115}" type="datetimeFigureOut">
              <a:rPr lang="en-US" smtClean="0"/>
              <a:t>11/13/2025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BAC131B-2C8C-4307-8F6E-F1CA9AB32C1A}" type="slidenum">
              <a:rPr lang="en-US" smtClean="0"/>
              <a:t>‹#›</a:t>
            </a:fld>
            <a:endParaRPr lang="en-US"/>
          </a:p>
        </p:txBody>
      </p:sp>
    </p:spTree>
    <p:extLst>
      <p:ext uri="{BB962C8B-B14F-4D97-AF65-F5344CB8AC3E}">
        <p14:creationId xmlns:p14="http://schemas.microsoft.com/office/powerpoint/2010/main" val="24101228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BAC131B-2C8C-4307-8F6E-F1CA9AB32C1A}" type="slidenum">
              <a:rPr lang="en-US" smtClean="0"/>
              <a:t>‹#›</a:t>
            </a:fld>
            <a:endParaRPr lang="en-US"/>
          </a:p>
        </p:txBody>
      </p:sp>
      <p:sp>
        <p:nvSpPr>
          <p:cNvPr id="5" name="Date Placeholder 4"/>
          <p:cNvSpPr>
            <a:spLocks noGrp="1"/>
          </p:cNvSpPr>
          <p:nvPr>
            <p:ph type="dt" sz="half" idx="10"/>
          </p:nvPr>
        </p:nvSpPr>
        <p:spPr/>
        <p:txBody>
          <a:bodyPr/>
          <a:lstStyle/>
          <a:p>
            <a:fld id="{D540E135-CE61-4432-A83A-7D9D02A39115}" type="datetimeFigureOut">
              <a:rPr lang="en-US" smtClean="0"/>
              <a:t>11/13/2025</a:t>
            </a:fld>
            <a:endParaRPr lang="en-US"/>
          </a:p>
        </p:txBody>
      </p:sp>
    </p:spTree>
    <p:extLst>
      <p:ext uri="{BB962C8B-B14F-4D97-AF65-F5344CB8AC3E}">
        <p14:creationId xmlns:p14="http://schemas.microsoft.com/office/powerpoint/2010/main" val="348278832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44" name="Group 43"/>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D540E135-CE61-4432-A83A-7D9D02A39115}" type="datetimeFigureOut">
              <a:rPr lang="en-US" smtClean="0"/>
              <a:t>11/13/2025</a:t>
            </a:fld>
            <a:endParaRPr 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ABAC131B-2C8C-4307-8F6E-F1CA9AB32C1A}" type="slidenum">
              <a:rPr lang="en-US" smtClean="0"/>
              <a:t>‹#›</a:t>
            </a:fld>
            <a:endParaRPr lang="en-US"/>
          </a:p>
        </p:txBody>
      </p:sp>
    </p:spTree>
    <p:extLst>
      <p:ext uri="{BB962C8B-B14F-4D97-AF65-F5344CB8AC3E}">
        <p14:creationId xmlns:p14="http://schemas.microsoft.com/office/powerpoint/2010/main" val="2193383990"/>
      </p:ext>
    </p:extLst>
  </p:cSld>
  <p:clrMap bg1="lt1" tx1="dk1" bg2="lt2" tx2="dk2" accent1="accent1" accent2="accent2" accent3="accent3" accent4="accent4" accent5="accent5" accent6="accent6" hlink="hlink" folHlink="folHlink"/>
  <p:sldLayoutIdLst>
    <p:sldLayoutId id="2147483818" r:id="rId1"/>
    <p:sldLayoutId id="2147483819" r:id="rId2"/>
    <p:sldLayoutId id="2147483820" r:id="rId3"/>
    <p:sldLayoutId id="2147483821" r:id="rId4"/>
    <p:sldLayoutId id="2147483822" r:id="rId5"/>
    <p:sldLayoutId id="2147483823" r:id="rId6"/>
    <p:sldLayoutId id="2147483824" r:id="rId7"/>
    <p:sldLayoutId id="2147483825" r:id="rId8"/>
    <p:sldLayoutId id="2147483826" r:id="rId9"/>
    <p:sldLayoutId id="2147483827" r:id="rId10"/>
    <p:sldLayoutId id="2147483828" r:id="rId11"/>
    <p:sldLayoutId id="2147483829" r:id="rId12"/>
    <p:sldLayoutId id="2147483830" r:id="rId13"/>
    <p:sldLayoutId id="2147483831" r:id="rId14"/>
    <p:sldLayoutId id="2147483832" r:id="rId15"/>
    <p:sldLayoutId id="2147483833"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ar-JO" dirty="0" smtClean="0"/>
              <a:t>سيادة القانون  </a:t>
            </a:r>
            <a:endParaRPr lang="en-US" dirty="0"/>
          </a:p>
        </p:txBody>
      </p:sp>
      <p:sp>
        <p:nvSpPr>
          <p:cNvPr id="3" name="Subtitle 2"/>
          <p:cNvSpPr>
            <a:spLocks noGrp="1"/>
          </p:cNvSpPr>
          <p:nvPr>
            <p:ph type="subTitle" idx="1"/>
          </p:nvPr>
        </p:nvSpPr>
        <p:spPr/>
        <p:txBody>
          <a:bodyPr/>
          <a:lstStyle/>
          <a:p>
            <a:r>
              <a:rPr lang="ar-JO" dirty="0" smtClean="0"/>
              <a:t>كيتي طوال و نايا معايعة </a:t>
            </a:r>
          </a:p>
          <a:p>
            <a:r>
              <a:rPr lang="ar-JO" dirty="0" smtClean="0"/>
              <a:t>تاسع ب</a:t>
            </a:r>
            <a:endParaRPr lang="en-US" dirty="0"/>
          </a:p>
        </p:txBody>
      </p:sp>
    </p:spTree>
    <p:extLst>
      <p:ext uri="{BB962C8B-B14F-4D97-AF65-F5344CB8AC3E}">
        <p14:creationId xmlns:p14="http://schemas.microsoft.com/office/powerpoint/2010/main" val="373512345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ar-JO" dirty="0" smtClean="0">
                <a:solidFill>
                  <a:schemeClr val="tx1"/>
                </a:solidFill>
              </a:rPr>
              <a:t>مفهوم سيادة القانون </a:t>
            </a:r>
            <a:endParaRPr lang="en-US" dirty="0">
              <a:solidFill>
                <a:schemeClr val="tx1"/>
              </a:solidFill>
            </a:endParaRPr>
          </a:p>
        </p:txBody>
      </p:sp>
      <p:sp>
        <p:nvSpPr>
          <p:cNvPr id="3" name="Content Placeholder 2"/>
          <p:cNvSpPr>
            <a:spLocks noGrp="1"/>
          </p:cNvSpPr>
          <p:nvPr>
            <p:ph idx="1"/>
          </p:nvPr>
        </p:nvSpPr>
        <p:spPr/>
        <p:txBody>
          <a:bodyPr/>
          <a:lstStyle/>
          <a:p>
            <a:pPr algn="r"/>
            <a:r>
              <a:rPr lang="ar-JO" b="1" i="1" dirty="0" smtClean="0">
                <a:solidFill>
                  <a:schemeClr val="tx1"/>
                </a:solidFill>
              </a:rPr>
              <a:t> </a:t>
            </a:r>
            <a:r>
              <a:rPr lang="ar-JO" sz="2800" dirty="0"/>
              <a:t>يعني أن القانون هو السلطة العليا في الدولة، بحيث يخضع له جميع الأفراد والجهات، سواء كانوا مواطنين عاديين أو مسؤولين أو مؤسسات حكومية. أي أنه لا أحد فوق القانون، والجميع متساوون أمامه.</a:t>
            </a:r>
            <a:endParaRPr lang="en-US" sz="2800" dirty="0"/>
          </a:p>
        </p:txBody>
      </p:sp>
    </p:spTree>
    <p:extLst>
      <p:ext uri="{BB962C8B-B14F-4D97-AF65-F5344CB8AC3E}">
        <p14:creationId xmlns:p14="http://schemas.microsoft.com/office/powerpoint/2010/main" val="376865553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ar-JO" dirty="0" smtClean="0">
                <a:solidFill>
                  <a:schemeClr val="tx1"/>
                </a:solidFill>
              </a:rPr>
              <a:t>اهمية سيادة القانون</a:t>
            </a:r>
            <a:endParaRPr lang="en-US" dirty="0">
              <a:solidFill>
                <a:schemeClr val="tx1"/>
              </a:solidFill>
            </a:endParaRPr>
          </a:p>
        </p:txBody>
      </p:sp>
      <p:sp>
        <p:nvSpPr>
          <p:cNvPr id="3" name="Content Placeholder 2"/>
          <p:cNvSpPr>
            <a:spLocks noGrp="1"/>
          </p:cNvSpPr>
          <p:nvPr>
            <p:ph idx="1"/>
          </p:nvPr>
        </p:nvSpPr>
        <p:spPr>
          <a:xfrm>
            <a:off x="712167" y="1820955"/>
            <a:ext cx="8684909" cy="3880773"/>
          </a:xfrm>
        </p:spPr>
        <p:txBody>
          <a:bodyPr>
            <a:normAutofit/>
          </a:bodyPr>
          <a:lstStyle/>
          <a:p>
            <a:pPr marL="0" indent="0" algn="r">
              <a:buNone/>
            </a:pPr>
            <a:r>
              <a:rPr lang="ar-JO" sz="2400" dirty="0" smtClean="0"/>
              <a:t>تعميق الشعور الوطني وترسيخه</a:t>
            </a:r>
          </a:p>
          <a:p>
            <a:pPr marL="0" indent="0" algn="r">
              <a:buNone/>
            </a:pPr>
            <a:r>
              <a:rPr lang="ar-JO" sz="2400" dirty="0" smtClean="0"/>
              <a:t>تحقيق العداله والمساواه بين افراد المجتمع</a:t>
            </a:r>
          </a:p>
          <a:p>
            <a:pPr marL="0" indent="0" algn="r">
              <a:buNone/>
            </a:pPr>
            <a:r>
              <a:rPr lang="ar-JO" sz="2400" dirty="0" smtClean="0"/>
              <a:t>حماية حقوق المواطنين وحريتهم</a:t>
            </a:r>
          </a:p>
          <a:p>
            <a:pPr marL="0" indent="0" algn="r">
              <a:buNone/>
            </a:pPr>
            <a:r>
              <a:rPr lang="ar-JO" sz="2400" dirty="0" smtClean="0"/>
              <a:t>تعزيز الثقه بين المواطنون و الدوله ومؤسساتها</a:t>
            </a:r>
            <a:endParaRPr lang="en-US" sz="2400" dirty="0"/>
          </a:p>
        </p:txBody>
      </p:sp>
      <p:pic>
        <p:nvPicPr>
          <p:cNvPr id="1026" name="Picture 2" descr="دور القانون في حياتنا - موضوع"/>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09905" y="4296814"/>
            <a:ext cx="4512221" cy="212684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494867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ar-JO" dirty="0" smtClean="0">
                <a:solidFill>
                  <a:schemeClr val="tx1"/>
                </a:solidFill>
              </a:rPr>
              <a:t>مظاهر سيادة القانون</a:t>
            </a:r>
            <a:endParaRPr lang="en-US" dirty="0">
              <a:solidFill>
                <a:schemeClr val="tx1"/>
              </a:solidFill>
            </a:endParaRPr>
          </a:p>
        </p:txBody>
      </p:sp>
      <p:sp>
        <p:nvSpPr>
          <p:cNvPr id="3" name="Content Placeholder 2"/>
          <p:cNvSpPr>
            <a:spLocks noGrp="1"/>
          </p:cNvSpPr>
          <p:nvPr>
            <p:ph idx="1"/>
          </p:nvPr>
        </p:nvSpPr>
        <p:spPr/>
        <p:txBody>
          <a:bodyPr>
            <a:normAutofit/>
          </a:bodyPr>
          <a:lstStyle/>
          <a:p>
            <a:pPr algn="r"/>
            <a:r>
              <a:rPr lang="ar-JO" sz="2400" dirty="0"/>
              <a:t>المساواة أمام </a:t>
            </a:r>
            <a:r>
              <a:rPr lang="ar-JO" sz="2400" dirty="0" smtClean="0"/>
              <a:t>القانون</a:t>
            </a:r>
          </a:p>
          <a:p>
            <a:pPr algn="r"/>
            <a:r>
              <a:rPr lang="ar-JO" sz="2400" dirty="0"/>
              <a:t>الشفافية </a:t>
            </a:r>
            <a:r>
              <a:rPr lang="ar-JO" sz="2400" dirty="0" smtClean="0"/>
              <a:t>والمساءلة</a:t>
            </a:r>
          </a:p>
          <a:p>
            <a:pPr algn="r"/>
            <a:r>
              <a:rPr lang="ar-JO" sz="2400" dirty="0"/>
              <a:t>ضمان الحقوق والحريات </a:t>
            </a:r>
            <a:r>
              <a:rPr lang="ar-JO" sz="2400" dirty="0" smtClean="0"/>
              <a:t>العامة</a:t>
            </a:r>
          </a:p>
          <a:p>
            <a:pPr algn="r"/>
            <a:r>
              <a:rPr lang="ar-JO" sz="2400" dirty="0"/>
              <a:t>استقلال القضاء ونزاهته</a:t>
            </a:r>
            <a:endParaRPr lang="en-US" sz="2400" dirty="0"/>
          </a:p>
        </p:txBody>
      </p:sp>
      <p:pic>
        <p:nvPicPr>
          <p:cNvPr id="2050" name="Picture 2" descr="6 سيادة القانون الصور والصور وصور الخلفية للتنزيل المجاني"/>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04513" y="3648892"/>
            <a:ext cx="4156056" cy="277070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9315686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ar-JO" dirty="0" smtClean="0">
                <a:solidFill>
                  <a:schemeClr val="tx1"/>
                </a:solidFill>
              </a:rPr>
              <a:t>انواع السلطات </a:t>
            </a:r>
            <a:endParaRPr lang="en-US" dirty="0">
              <a:solidFill>
                <a:schemeClr val="tx1"/>
              </a:solidFill>
            </a:endParaRPr>
          </a:p>
        </p:txBody>
      </p:sp>
      <p:sp>
        <p:nvSpPr>
          <p:cNvPr id="3" name="Content Placeholder 2"/>
          <p:cNvSpPr>
            <a:spLocks noGrp="1"/>
          </p:cNvSpPr>
          <p:nvPr>
            <p:ph idx="1"/>
          </p:nvPr>
        </p:nvSpPr>
        <p:spPr/>
        <p:txBody>
          <a:bodyPr>
            <a:normAutofit/>
          </a:bodyPr>
          <a:lstStyle/>
          <a:p>
            <a:pPr algn="r"/>
            <a:r>
              <a:rPr lang="ar-JO" sz="2000" dirty="0" smtClean="0"/>
              <a:t>السلطه التنفيذيه: تعمل على تنفيذ القوانين وتطبيقها على الافراد والجماعات والمؤسسات بما يتضمن الامن والاستقرار </a:t>
            </a:r>
          </a:p>
          <a:p>
            <a:pPr algn="r"/>
            <a:r>
              <a:rPr lang="ar-JO" sz="2000" dirty="0" smtClean="0"/>
              <a:t>السلطه التشريعيه : تعمل على تشريع القوانين ومراقبة اداء السلطه التنفيذيه</a:t>
            </a:r>
          </a:p>
          <a:p>
            <a:pPr algn="r"/>
            <a:r>
              <a:rPr lang="ar-JO" sz="2000" dirty="0" smtClean="0"/>
              <a:t>السلطه القضائيه : تعمل على تطبيق القوانين والفصل في المنازعات عن طريق المحاكم</a:t>
            </a:r>
            <a:endParaRPr lang="en-US" sz="2000" dirty="0"/>
          </a:p>
        </p:txBody>
      </p:sp>
      <p:pic>
        <p:nvPicPr>
          <p:cNvPr id="3074" name="Picture 2" descr="السلطات الثلاث السلطة التشريعيّة: هي السلطة التي تقوم بوضع ..."/>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707185" y="3866606"/>
            <a:ext cx="2918552" cy="25431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171515205"/>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5FCBEF"/>
      </a:accent1>
      <a:accent2>
        <a:srgbClr val="2E83C3"/>
      </a:accent2>
      <a:accent3>
        <a:srgbClr val="42D0A2"/>
      </a:accent3>
      <a:accent4>
        <a:srgbClr val="2E946B"/>
      </a:accent4>
      <a:accent5>
        <a:srgbClr val="42B051"/>
      </a:accent5>
      <a:accent6>
        <a:srgbClr val="96D141"/>
      </a:accent6>
      <a:hlink>
        <a:srgbClr val="3FCDE7"/>
      </a:hlink>
      <a:folHlink>
        <a:srgbClr val="A9D3E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0B5AB586-D108-4FC1-8368-649FE654B894}"/>
    </a:ext>
  </a:extLst>
</a:theme>
</file>

<file path=docProps/app.xml><?xml version="1.0" encoding="utf-8"?>
<Properties xmlns="http://schemas.openxmlformats.org/officeDocument/2006/extended-properties" xmlns:vt="http://schemas.openxmlformats.org/officeDocument/2006/docPropsVTypes">
  <Template>Facet</Template>
  <TotalTime>34</TotalTime>
  <Words>131</Words>
  <Application>Microsoft Office PowerPoint</Application>
  <PresentationFormat>Widescreen</PresentationFormat>
  <Paragraphs>19</Paragraphs>
  <Slides>5</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5</vt:i4>
      </vt:variant>
    </vt:vector>
  </HeadingPairs>
  <TitlesOfParts>
    <vt:vector size="10" baseType="lpstr">
      <vt:lpstr>Arial</vt:lpstr>
      <vt:lpstr>Tahoma</vt:lpstr>
      <vt:lpstr>Trebuchet MS</vt:lpstr>
      <vt:lpstr>Wingdings 3</vt:lpstr>
      <vt:lpstr>Facet</vt:lpstr>
      <vt:lpstr>سيادة القانون  </vt:lpstr>
      <vt:lpstr>مفهوم سيادة القانون </vt:lpstr>
      <vt:lpstr>اهمية سيادة القانون</vt:lpstr>
      <vt:lpstr>مظاهر سيادة القانون</vt:lpstr>
      <vt:lpstr>انواع السلطات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سيادة القانون</dc:title>
  <dc:creator>Lana</dc:creator>
  <cp:lastModifiedBy>Lana</cp:lastModifiedBy>
  <cp:revision>5</cp:revision>
  <dcterms:created xsi:type="dcterms:W3CDTF">2025-11-13T14:50:25Z</dcterms:created>
  <dcterms:modified xsi:type="dcterms:W3CDTF">2025-11-13T15:24:36Z</dcterms:modified>
</cp:coreProperties>
</file>