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3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0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25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63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4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90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67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12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97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79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10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6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787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22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41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8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ar-JO" sz="4800" b="1" dirty="0" smtClean="0"/>
          </a:p>
          <a:p>
            <a:pPr marL="0" indent="0" algn="ctr">
              <a:buNone/>
            </a:pPr>
            <a:r>
              <a:rPr lang="ar-JO" sz="4800" b="1" dirty="0" smtClean="0"/>
              <a:t>الجملة </a:t>
            </a:r>
            <a:r>
              <a:rPr lang="ar-JO" sz="4800" b="1" dirty="0"/>
              <a:t>الاسمية </a:t>
            </a:r>
            <a:r>
              <a:rPr lang="ar-JO" sz="4800" b="1" dirty="0" smtClean="0"/>
              <a:t>وأركانها</a:t>
            </a:r>
          </a:p>
          <a:p>
            <a:pPr marL="0" indent="0" algn="ctr">
              <a:buNone/>
            </a:pPr>
            <a:r>
              <a:rPr lang="ar-JO" sz="4800" b="1" dirty="0" smtClean="0"/>
              <a:t>اعداد الطالبة : كارلا صائب حدادين</a:t>
            </a:r>
            <a:endParaRPr sz="4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تعريف</a:t>
            </a:r>
            <a:r>
              <a:rPr b="1" dirty="0"/>
              <a:t> </a:t>
            </a:r>
            <a:r>
              <a:rPr b="1" dirty="0" err="1"/>
              <a:t>الجملة</a:t>
            </a:r>
            <a:r>
              <a:rPr b="1" dirty="0"/>
              <a:t> </a:t>
            </a:r>
            <a:r>
              <a:rPr b="1" dirty="0" err="1"/>
              <a:t>الاسمية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2489200"/>
            <a:ext cx="8077200" cy="3530600"/>
          </a:xfrm>
        </p:spPr>
        <p:txBody>
          <a:bodyPr/>
          <a:lstStyle/>
          <a:p>
            <a:pPr algn="ctr"/>
            <a:r>
              <a:rPr sz="3200" b="1" dirty="0" err="1"/>
              <a:t>الجملة</a:t>
            </a:r>
            <a:r>
              <a:rPr sz="3200" b="1" dirty="0"/>
              <a:t> </a:t>
            </a:r>
            <a:r>
              <a:rPr sz="3200" b="1" dirty="0" err="1"/>
              <a:t>الاسمية</a:t>
            </a:r>
            <a:r>
              <a:rPr sz="3200" b="1" dirty="0"/>
              <a:t> </a:t>
            </a:r>
            <a:r>
              <a:rPr sz="3200" b="1" dirty="0" err="1"/>
              <a:t>هي</a:t>
            </a:r>
            <a:r>
              <a:rPr sz="3200" b="1" dirty="0"/>
              <a:t> </a:t>
            </a:r>
            <a:r>
              <a:rPr sz="3200" b="1" dirty="0" err="1"/>
              <a:t>الجملة</a:t>
            </a:r>
            <a:r>
              <a:rPr sz="3200" b="1" dirty="0"/>
              <a:t> </a:t>
            </a:r>
            <a:r>
              <a:rPr sz="3200" b="1" dirty="0" err="1"/>
              <a:t>التي</a:t>
            </a:r>
            <a:r>
              <a:rPr sz="3200" b="1" dirty="0"/>
              <a:t> </a:t>
            </a:r>
            <a:r>
              <a:rPr sz="3200" b="1" dirty="0" err="1"/>
              <a:t>تبدأ</a:t>
            </a:r>
            <a:r>
              <a:rPr sz="3200" b="1" dirty="0"/>
              <a:t> </a:t>
            </a:r>
            <a:r>
              <a:rPr sz="3200" b="1" dirty="0" err="1"/>
              <a:t>باسم</a:t>
            </a:r>
            <a:r>
              <a:rPr sz="3200" b="1" dirty="0"/>
              <a:t> </a:t>
            </a:r>
            <a:r>
              <a:rPr sz="3200" b="1" dirty="0" err="1"/>
              <a:t>وليس</a:t>
            </a:r>
            <a:r>
              <a:rPr sz="3200" b="1" dirty="0"/>
              <a:t> </a:t>
            </a:r>
            <a:r>
              <a:rPr sz="3200" b="1" dirty="0" err="1" smtClean="0"/>
              <a:t>بفعل</a:t>
            </a:r>
            <a:endParaRPr lang="ar-JO" sz="3200" b="1" dirty="0" smtClean="0"/>
          </a:p>
          <a:p>
            <a:pPr algn="ctr"/>
            <a:r>
              <a:rPr sz="4400" b="1" u="sng" dirty="0" err="1" smtClean="0"/>
              <a:t>مثال</a:t>
            </a:r>
            <a:r>
              <a:rPr lang="ar-JO" sz="4400" b="1" u="sng" dirty="0" smtClean="0"/>
              <a:t>:</a:t>
            </a:r>
          </a:p>
          <a:p>
            <a:pPr algn="ctr"/>
            <a:r>
              <a:rPr sz="3200" b="1" dirty="0" smtClean="0"/>
              <a:t> </a:t>
            </a:r>
            <a:r>
              <a:rPr sz="3200" b="1" dirty="0" err="1" smtClean="0"/>
              <a:t>المدرسةُ</a:t>
            </a:r>
            <a:r>
              <a:rPr sz="3200" b="1" dirty="0" smtClean="0"/>
              <a:t> </a:t>
            </a:r>
            <a:r>
              <a:rPr sz="3200" b="1" dirty="0" err="1" smtClean="0"/>
              <a:t>جميل</a:t>
            </a:r>
            <a:r>
              <a:rPr lang="ar-JO" sz="3200" b="1" dirty="0" smtClean="0"/>
              <a:t>ةٌ</a:t>
            </a:r>
            <a:endParaRPr lang="ar-JO" b="1" dirty="0" smtClean="0"/>
          </a:p>
          <a:p>
            <a:pPr algn="ctr"/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مكونات الجملة الاسمية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 b="1" dirty="0" err="1"/>
              <a:t>تتكوّن</a:t>
            </a:r>
            <a:r>
              <a:rPr sz="3200" b="1" dirty="0"/>
              <a:t> </a:t>
            </a:r>
            <a:r>
              <a:rPr sz="3200" b="1" dirty="0" err="1"/>
              <a:t>الجملة</a:t>
            </a:r>
            <a:r>
              <a:rPr sz="3200" b="1" dirty="0"/>
              <a:t> </a:t>
            </a:r>
            <a:r>
              <a:rPr sz="3200" b="1" dirty="0" err="1"/>
              <a:t>الاسمية</a:t>
            </a:r>
            <a:r>
              <a:rPr sz="3200" b="1" dirty="0"/>
              <a:t> </a:t>
            </a:r>
            <a:r>
              <a:rPr sz="3200" b="1" dirty="0" err="1"/>
              <a:t>من</a:t>
            </a:r>
            <a:r>
              <a:rPr sz="3200" b="1" dirty="0"/>
              <a:t> </a:t>
            </a:r>
            <a:r>
              <a:rPr sz="3200" b="1" dirty="0" err="1"/>
              <a:t>ركنين</a:t>
            </a:r>
            <a:r>
              <a:rPr sz="3200" b="1" dirty="0"/>
              <a:t> </a:t>
            </a:r>
            <a:r>
              <a:rPr sz="3200" b="1" dirty="0" err="1"/>
              <a:t>أساسيين</a:t>
            </a:r>
            <a:r>
              <a:rPr sz="3200" b="1" dirty="0"/>
              <a:t>:</a:t>
            </a:r>
          </a:p>
          <a:p>
            <a:r>
              <a:rPr sz="3200" b="1" dirty="0"/>
              <a:t>1. </a:t>
            </a:r>
            <a:r>
              <a:rPr sz="3200" b="1" dirty="0" err="1"/>
              <a:t>المبتدأ</a:t>
            </a:r>
            <a:r>
              <a:rPr sz="3200" b="1" dirty="0"/>
              <a:t>: </a:t>
            </a:r>
            <a:r>
              <a:rPr sz="3200" b="1" dirty="0" err="1"/>
              <a:t>الاسم</a:t>
            </a:r>
            <a:r>
              <a:rPr sz="3200" b="1" dirty="0"/>
              <a:t> </a:t>
            </a:r>
            <a:r>
              <a:rPr sz="3200" b="1" dirty="0" err="1"/>
              <a:t>الذي</a:t>
            </a:r>
            <a:r>
              <a:rPr sz="3200" b="1" dirty="0"/>
              <a:t> </a:t>
            </a:r>
            <a:r>
              <a:rPr sz="3200" b="1" dirty="0" err="1"/>
              <a:t>نبدأ</a:t>
            </a:r>
            <a:r>
              <a:rPr sz="3200" b="1" dirty="0"/>
              <a:t> </a:t>
            </a:r>
            <a:r>
              <a:rPr sz="3200" b="1" dirty="0" err="1"/>
              <a:t>به</a:t>
            </a:r>
            <a:r>
              <a:rPr sz="3200" b="1" dirty="0"/>
              <a:t> </a:t>
            </a:r>
            <a:r>
              <a:rPr sz="3200" b="1" dirty="0" err="1"/>
              <a:t>الجملة</a:t>
            </a:r>
            <a:r>
              <a:rPr sz="3200" b="1" dirty="0"/>
              <a:t> </a:t>
            </a:r>
            <a:r>
              <a:rPr sz="3200" b="1" dirty="0" err="1"/>
              <a:t>وغالباً</a:t>
            </a:r>
            <a:r>
              <a:rPr sz="3200" b="1" dirty="0"/>
              <a:t> </a:t>
            </a:r>
            <a:r>
              <a:rPr sz="3200" b="1" dirty="0" err="1"/>
              <a:t>يكون</a:t>
            </a:r>
            <a:r>
              <a:rPr sz="3200" b="1" dirty="0"/>
              <a:t> </a:t>
            </a:r>
            <a:r>
              <a:rPr sz="3200" b="1" dirty="0" err="1"/>
              <a:t>معرفة</a:t>
            </a:r>
            <a:r>
              <a:rPr sz="3200" b="1" dirty="0"/>
              <a:t>.</a:t>
            </a:r>
          </a:p>
          <a:p>
            <a:r>
              <a:rPr sz="3200" b="1" dirty="0"/>
              <a:t>2. </a:t>
            </a:r>
            <a:r>
              <a:rPr sz="3200" b="1" dirty="0" err="1"/>
              <a:t>الخبر</a:t>
            </a:r>
            <a:r>
              <a:rPr sz="3200" b="1" dirty="0"/>
              <a:t>: </a:t>
            </a:r>
            <a:r>
              <a:rPr sz="3200" b="1" dirty="0" err="1"/>
              <a:t>يُكمل</a:t>
            </a:r>
            <a:r>
              <a:rPr sz="3200" b="1" dirty="0"/>
              <a:t> </a:t>
            </a:r>
            <a:r>
              <a:rPr sz="3200" b="1" dirty="0" err="1"/>
              <a:t>معنى</a:t>
            </a:r>
            <a:r>
              <a:rPr sz="3200" b="1" dirty="0"/>
              <a:t> </a:t>
            </a:r>
            <a:r>
              <a:rPr sz="3200" b="1" dirty="0" err="1"/>
              <a:t>الجملة</a:t>
            </a:r>
            <a:r>
              <a:rPr sz="3200" b="1" dirty="0"/>
              <a:t> </a:t>
            </a:r>
            <a:r>
              <a:rPr sz="3200" b="1" dirty="0" err="1"/>
              <a:t>ويُخبر</a:t>
            </a:r>
            <a:r>
              <a:rPr sz="3200" b="1" dirty="0"/>
              <a:t> </a:t>
            </a:r>
            <a:r>
              <a:rPr sz="3200" b="1" dirty="0" err="1"/>
              <a:t>عن</a:t>
            </a:r>
            <a:r>
              <a:rPr sz="3200" b="1" dirty="0"/>
              <a:t> </a:t>
            </a:r>
            <a:r>
              <a:rPr sz="3200" b="1" dirty="0" err="1"/>
              <a:t>المبتدأ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الخبر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6345260" cy="4064000"/>
          </a:xfrm>
        </p:spPr>
        <p:txBody>
          <a:bodyPr>
            <a:normAutofit/>
          </a:bodyPr>
          <a:lstStyle/>
          <a:p>
            <a:r>
              <a:rPr sz="2400" b="1" dirty="0"/>
              <a:t>1. </a:t>
            </a:r>
            <a:r>
              <a:rPr sz="2400" b="1" dirty="0" err="1"/>
              <a:t>خبر</a:t>
            </a:r>
            <a:r>
              <a:rPr sz="2400" b="1" dirty="0"/>
              <a:t> </a:t>
            </a:r>
            <a:r>
              <a:rPr sz="2400" b="1" dirty="0" err="1"/>
              <a:t>مفرد</a:t>
            </a:r>
            <a:r>
              <a:rPr sz="2400" b="1" dirty="0"/>
              <a:t>: </a:t>
            </a:r>
            <a:r>
              <a:rPr sz="2400" b="1" dirty="0" err="1"/>
              <a:t>كلمة</a:t>
            </a:r>
            <a:r>
              <a:rPr sz="2400" b="1" dirty="0"/>
              <a:t> </a:t>
            </a:r>
            <a:r>
              <a:rPr sz="2400" b="1" dirty="0" err="1"/>
              <a:t>واحدة</a:t>
            </a:r>
            <a:r>
              <a:rPr sz="2400" b="1" dirty="0"/>
              <a:t> (</a:t>
            </a:r>
            <a:r>
              <a:rPr sz="2400" b="1" dirty="0" err="1"/>
              <a:t>السماءُ</a:t>
            </a:r>
            <a:r>
              <a:rPr sz="2400" b="1" dirty="0"/>
              <a:t> </a:t>
            </a:r>
            <a:r>
              <a:rPr sz="2400" b="1" dirty="0" err="1"/>
              <a:t>صافيةٌ</a:t>
            </a:r>
            <a:r>
              <a:rPr sz="2400" b="1" dirty="0"/>
              <a:t>).</a:t>
            </a:r>
          </a:p>
          <a:p>
            <a:r>
              <a:rPr sz="2400" b="1" dirty="0"/>
              <a:t>2. </a:t>
            </a:r>
            <a:r>
              <a:rPr sz="2400" b="1" dirty="0" err="1"/>
              <a:t>خبر</a:t>
            </a:r>
            <a:r>
              <a:rPr sz="2400" b="1" dirty="0"/>
              <a:t> </a:t>
            </a:r>
            <a:r>
              <a:rPr sz="2400" b="1" dirty="0" err="1"/>
              <a:t>جملة</a:t>
            </a:r>
            <a:r>
              <a:rPr sz="2400" b="1" dirty="0"/>
              <a:t>:</a:t>
            </a:r>
          </a:p>
          <a:p>
            <a:r>
              <a:rPr sz="2400" b="1" dirty="0"/>
              <a:t>   - </a:t>
            </a:r>
            <a:r>
              <a:rPr sz="2400" b="1" dirty="0" err="1"/>
              <a:t>فعلية</a:t>
            </a:r>
            <a:r>
              <a:rPr sz="2400" b="1" dirty="0"/>
              <a:t>: </a:t>
            </a:r>
            <a:r>
              <a:rPr sz="2400" b="1" dirty="0" err="1"/>
              <a:t>الطالبُ</a:t>
            </a:r>
            <a:r>
              <a:rPr sz="2400" b="1" dirty="0"/>
              <a:t> </a:t>
            </a:r>
            <a:r>
              <a:rPr sz="2400" b="1" dirty="0" err="1"/>
              <a:t>يدرسُ</a:t>
            </a:r>
            <a:r>
              <a:rPr sz="2400" b="1" dirty="0"/>
              <a:t> </a:t>
            </a:r>
            <a:r>
              <a:rPr sz="2400" b="1" dirty="0" err="1"/>
              <a:t>بجدٍّ</a:t>
            </a:r>
            <a:r>
              <a:rPr sz="2400" b="1" dirty="0"/>
              <a:t>.</a:t>
            </a:r>
          </a:p>
          <a:p>
            <a:r>
              <a:rPr sz="2400" b="1" dirty="0"/>
              <a:t>   - </a:t>
            </a:r>
            <a:r>
              <a:rPr sz="2400" b="1" dirty="0" err="1"/>
              <a:t>اسمية</a:t>
            </a:r>
            <a:r>
              <a:rPr sz="2400" b="1" dirty="0"/>
              <a:t>: </a:t>
            </a:r>
            <a:r>
              <a:rPr sz="2400" b="1" dirty="0" err="1"/>
              <a:t>البيتُ</a:t>
            </a:r>
            <a:r>
              <a:rPr sz="2400" b="1" dirty="0"/>
              <a:t> </a:t>
            </a:r>
            <a:r>
              <a:rPr sz="2400" b="1" dirty="0" err="1"/>
              <a:t>بابهُ</a:t>
            </a:r>
            <a:r>
              <a:rPr sz="2400" b="1" dirty="0"/>
              <a:t> </a:t>
            </a:r>
            <a:r>
              <a:rPr sz="2400" b="1" dirty="0" err="1"/>
              <a:t>واسعٌ</a:t>
            </a:r>
            <a:r>
              <a:rPr sz="2400" b="1" dirty="0"/>
              <a:t>.</a:t>
            </a:r>
          </a:p>
          <a:p>
            <a:r>
              <a:rPr sz="2400" b="1" dirty="0"/>
              <a:t>3. </a:t>
            </a:r>
            <a:r>
              <a:rPr sz="2400" b="1" dirty="0" err="1"/>
              <a:t>خبر</a:t>
            </a:r>
            <a:r>
              <a:rPr sz="2400" b="1" dirty="0"/>
              <a:t> </a:t>
            </a:r>
            <a:r>
              <a:rPr sz="2400" b="1" dirty="0" err="1"/>
              <a:t>شبه</a:t>
            </a:r>
            <a:r>
              <a:rPr sz="2400" b="1" dirty="0"/>
              <a:t> </a:t>
            </a:r>
            <a:r>
              <a:rPr sz="2400" b="1" dirty="0" err="1"/>
              <a:t>جملة</a:t>
            </a:r>
            <a:r>
              <a:rPr sz="2400" b="1" dirty="0"/>
              <a:t>:</a:t>
            </a:r>
          </a:p>
          <a:p>
            <a:r>
              <a:rPr sz="2400" b="1" dirty="0"/>
              <a:t>   - </a:t>
            </a:r>
            <a:r>
              <a:rPr sz="2400" b="1" dirty="0" err="1"/>
              <a:t>جار</a:t>
            </a:r>
            <a:r>
              <a:rPr sz="2400" b="1" dirty="0"/>
              <a:t> </a:t>
            </a:r>
            <a:r>
              <a:rPr sz="2400" b="1" dirty="0" err="1"/>
              <a:t>ومجرور</a:t>
            </a:r>
            <a:r>
              <a:rPr sz="2400" b="1" dirty="0"/>
              <a:t>: </a:t>
            </a:r>
            <a:r>
              <a:rPr sz="2400" b="1" dirty="0" err="1"/>
              <a:t>الكتابُ</a:t>
            </a:r>
            <a:r>
              <a:rPr sz="2400" b="1" dirty="0"/>
              <a:t> </a:t>
            </a:r>
            <a:r>
              <a:rPr sz="2400" b="1" dirty="0" err="1"/>
              <a:t>على</a:t>
            </a:r>
            <a:r>
              <a:rPr sz="2400" b="1" dirty="0"/>
              <a:t> </a:t>
            </a:r>
            <a:r>
              <a:rPr sz="2400" b="1" dirty="0" err="1"/>
              <a:t>الطاولةِ</a:t>
            </a:r>
            <a:r>
              <a:rPr sz="2400" b="1" dirty="0"/>
              <a:t>.</a:t>
            </a:r>
          </a:p>
          <a:p>
            <a:r>
              <a:rPr sz="2400" b="1" dirty="0"/>
              <a:t>   - </a:t>
            </a:r>
            <a:r>
              <a:rPr sz="2400" b="1" dirty="0" err="1"/>
              <a:t>ظرف</a:t>
            </a:r>
            <a:r>
              <a:rPr sz="2400" b="1" dirty="0"/>
              <a:t>: </a:t>
            </a:r>
            <a:r>
              <a:rPr sz="2400" b="1" dirty="0" err="1"/>
              <a:t>الولدُ</a:t>
            </a:r>
            <a:r>
              <a:rPr sz="2400" b="1" dirty="0"/>
              <a:t> </a:t>
            </a:r>
            <a:r>
              <a:rPr sz="2400" b="1" dirty="0" err="1"/>
              <a:t>أمامَ</a:t>
            </a:r>
            <a:r>
              <a:rPr sz="2400" b="1" dirty="0"/>
              <a:t> </a:t>
            </a:r>
            <a:r>
              <a:rPr sz="2400" b="1" dirty="0" err="1"/>
              <a:t>المدرسةِ</a:t>
            </a:r>
            <a:r>
              <a:rPr sz="2400" b="1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للتطبيق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800" b="1" dirty="0" err="1"/>
              <a:t>الشمسُ</a:t>
            </a:r>
            <a:r>
              <a:rPr sz="2800" b="1" dirty="0"/>
              <a:t> </a:t>
            </a:r>
            <a:r>
              <a:rPr sz="2800" b="1" dirty="0" err="1"/>
              <a:t>مشرقةٌ</a:t>
            </a:r>
            <a:r>
              <a:rPr sz="2800" b="1" dirty="0"/>
              <a:t> → </a:t>
            </a:r>
            <a:r>
              <a:rPr sz="2800" b="1" dirty="0" err="1"/>
              <a:t>مفرد</a:t>
            </a:r>
            <a:endParaRPr sz="2800" b="1" dirty="0"/>
          </a:p>
          <a:p>
            <a:r>
              <a:rPr sz="2800" b="1" dirty="0" err="1"/>
              <a:t>الطالبُ</a:t>
            </a:r>
            <a:r>
              <a:rPr sz="2800" b="1" dirty="0"/>
              <a:t> </a:t>
            </a:r>
            <a:r>
              <a:rPr sz="2800" b="1" dirty="0" err="1"/>
              <a:t>يكتبُ</a:t>
            </a:r>
            <a:r>
              <a:rPr sz="2800" b="1" dirty="0"/>
              <a:t> </a:t>
            </a:r>
            <a:r>
              <a:rPr sz="2800" b="1" dirty="0" err="1"/>
              <a:t>واجبه</a:t>
            </a:r>
            <a:r>
              <a:rPr sz="2800" b="1" dirty="0"/>
              <a:t> → </a:t>
            </a:r>
            <a:r>
              <a:rPr sz="2800" b="1" dirty="0" err="1"/>
              <a:t>جملة</a:t>
            </a:r>
            <a:r>
              <a:rPr sz="2800" b="1" dirty="0"/>
              <a:t> </a:t>
            </a:r>
            <a:r>
              <a:rPr sz="2800" b="1" dirty="0" err="1"/>
              <a:t>فعلية</a:t>
            </a:r>
            <a:endParaRPr sz="2800" b="1" dirty="0"/>
          </a:p>
          <a:p>
            <a:r>
              <a:rPr sz="2800" b="1" dirty="0" err="1"/>
              <a:t>القلمُ</a:t>
            </a:r>
            <a:r>
              <a:rPr sz="2800" b="1" dirty="0"/>
              <a:t> </a:t>
            </a:r>
            <a:r>
              <a:rPr sz="2800" b="1" dirty="0" err="1"/>
              <a:t>على</a:t>
            </a:r>
            <a:r>
              <a:rPr sz="2800" b="1" dirty="0"/>
              <a:t> </a:t>
            </a:r>
            <a:r>
              <a:rPr sz="2800" b="1" dirty="0" err="1"/>
              <a:t>الطاولةِ</a:t>
            </a:r>
            <a:r>
              <a:rPr sz="2800" b="1" dirty="0"/>
              <a:t> → </a:t>
            </a:r>
            <a:r>
              <a:rPr sz="2800" b="1" dirty="0" err="1"/>
              <a:t>شبه</a:t>
            </a:r>
            <a:r>
              <a:rPr sz="2800" b="1" dirty="0"/>
              <a:t> </a:t>
            </a:r>
            <a:r>
              <a:rPr sz="2800" b="1" dirty="0" err="1"/>
              <a:t>جملة</a:t>
            </a:r>
            <a:endParaRPr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تدريب سريع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b="1" dirty="0" err="1"/>
              <a:t>كوِّن</a:t>
            </a:r>
            <a:r>
              <a:rPr sz="3200" b="1" dirty="0"/>
              <a:t> </a:t>
            </a:r>
            <a:r>
              <a:rPr sz="3200" b="1" dirty="0" err="1"/>
              <a:t>جملة</a:t>
            </a:r>
            <a:r>
              <a:rPr sz="3200" b="1" dirty="0"/>
              <a:t> </a:t>
            </a:r>
            <a:r>
              <a:rPr sz="3200" b="1" dirty="0" err="1"/>
              <a:t>اسمية</a:t>
            </a:r>
            <a:r>
              <a:rPr sz="3200" b="1" dirty="0"/>
              <a:t> </a:t>
            </a:r>
            <a:r>
              <a:rPr sz="3200" b="1" dirty="0" err="1"/>
              <a:t>من</a:t>
            </a:r>
            <a:r>
              <a:rPr sz="3200" b="1" dirty="0"/>
              <a:t> </a:t>
            </a:r>
            <a:r>
              <a:rPr sz="3200" b="1" dirty="0" err="1"/>
              <a:t>الكلمات</a:t>
            </a:r>
            <a:r>
              <a:rPr sz="3200" b="1" dirty="0"/>
              <a:t> </a:t>
            </a:r>
            <a:r>
              <a:rPr sz="3200" b="1" dirty="0" err="1"/>
              <a:t>التالية</a:t>
            </a:r>
            <a:r>
              <a:rPr sz="3200" b="1" dirty="0"/>
              <a:t>:</a:t>
            </a:r>
          </a:p>
          <a:p>
            <a:r>
              <a:rPr sz="3200" b="1" dirty="0"/>
              <a:t>1. </a:t>
            </a:r>
            <a:r>
              <a:rPr sz="3200" b="1" dirty="0" err="1"/>
              <a:t>السماء</a:t>
            </a:r>
            <a:r>
              <a:rPr sz="3200" b="1" dirty="0"/>
              <a:t> – </a:t>
            </a:r>
            <a:r>
              <a:rPr sz="3200" b="1" dirty="0" err="1"/>
              <a:t>صافية</a:t>
            </a:r>
            <a:endParaRPr sz="3200" b="1" dirty="0"/>
          </a:p>
          <a:p>
            <a:r>
              <a:rPr sz="3200" b="1" dirty="0"/>
              <a:t>2. </a:t>
            </a:r>
            <a:r>
              <a:rPr sz="3200" b="1" dirty="0" err="1"/>
              <a:t>المعلم</a:t>
            </a:r>
            <a:r>
              <a:rPr sz="3200" b="1" dirty="0"/>
              <a:t> – </a:t>
            </a:r>
            <a:r>
              <a:rPr sz="3200" b="1" dirty="0" err="1"/>
              <a:t>في</a:t>
            </a:r>
            <a:r>
              <a:rPr sz="3200" b="1" dirty="0"/>
              <a:t> </a:t>
            </a:r>
            <a:r>
              <a:rPr sz="3200" b="1" dirty="0" err="1"/>
              <a:t>الصف</a:t>
            </a:r>
            <a:endParaRPr sz="3200" b="1" dirty="0"/>
          </a:p>
          <a:p>
            <a:r>
              <a:rPr sz="3200" b="1" dirty="0"/>
              <a:t>3. </a:t>
            </a:r>
            <a:r>
              <a:rPr sz="3200" b="1" dirty="0" err="1"/>
              <a:t>الزهرة</a:t>
            </a:r>
            <a:r>
              <a:rPr sz="3200" b="1" dirty="0"/>
              <a:t> – </a:t>
            </a:r>
            <a:r>
              <a:rPr sz="3200" b="1" dirty="0" err="1"/>
              <a:t>تتفتح</a:t>
            </a:r>
            <a:endParaRPr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الخلاصة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 b="1" dirty="0"/>
              <a:t>• </a:t>
            </a:r>
            <a:r>
              <a:rPr sz="2400" b="1" dirty="0" err="1"/>
              <a:t>الجملة</a:t>
            </a:r>
            <a:r>
              <a:rPr sz="2400" b="1" dirty="0"/>
              <a:t> </a:t>
            </a:r>
            <a:r>
              <a:rPr sz="2400" b="1" dirty="0" err="1"/>
              <a:t>الاسمية</a:t>
            </a:r>
            <a:r>
              <a:rPr sz="2400" b="1" dirty="0"/>
              <a:t> </a:t>
            </a:r>
            <a:r>
              <a:rPr sz="2400" b="1" dirty="0" err="1"/>
              <a:t>تبدأ</a:t>
            </a:r>
            <a:r>
              <a:rPr sz="2400" b="1" dirty="0"/>
              <a:t> </a:t>
            </a:r>
            <a:r>
              <a:rPr sz="2400" b="1" dirty="0" err="1"/>
              <a:t>باسم</a:t>
            </a:r>
            <a:r>
              <a:rPr sz="2400" b="1" dirty="0"/>
              <a:t>.</a:t>
            </a:r>
          </a:p>
          <a:p>
            <a:r>
              <a:rPr sz="2400" b="1" dirty="0"/>
              <a:t>• </a:t>
            </a:r>
            <a:r>
              <a:rPr sz="2400" b="1" dirty="0" err="1"/>
              <a:t>أركانها</a:t>
            </a:r>
            <a:r>
              <a:rPr sz="2400" b="1" dirty="0"/>
              <a:t>: </a:t>
            </a:r>
            <a:r>
              <a:rPr sz="2400" b="1" dirty="0" err="1"/>
              <a:t>مبتدأ</a:t>
            </a:r>
            <a:r>
              <a:rPr sz="2400" b="1" dirty="0"/>
              <a:t> </a:t>
            </a:r>
            <a:r>
              <a:rPr sz="2400" b="1" dirty="0" err="1"/>
              <a:t>وخبر</a:t>
            </a:r>
            <a:r>
              <a:rPr sz="2400" b="1" dirty="0"/>
              <a:t>.</a:t>
            </a:r>
          </a:p>
          <a:p>
            <a:r>
              <a:rPr sz="2400" b="1" dirty="0"/>
              <a:t>• </a:t>
            </a:r>
            <a:r>
              <a:rPr sz="2400" b="1" dirty="0" err="1"/>
              <a:t>أنواع</a:t>
            </a:r>
            <a:r>
              <a:rPr sz="2400" b="1" dirty="0"/>
              <a:t> </a:t>
            </a:r>
            <a:r>
              <a:rPr sz="2400" b="1" dirty="0" err="1"/>
              <a:t>الخبر</a:t>
            </a:r>
            <a:r>
              <a:rPr sz="2400" b="1" dirty="0"/>
              <a:t>: </a:t>
            </a:r>
            <a:r>
              <a:rPr sz="2400" b="1" dirty="0" err="1"/>
              <a:t>مفرد</a:t>
            </a:r>
            <a:r>
              <a:rPr sz="2400" b="1" dirty="0"/>
              <a:t>، </a:t>
            </a:r>
            <a:r>
              <a:rPr sz="2400" b="1" dirty="0" err="1"/>
              <a:t>جملة</a:t>
            </a:r>
            <a:r>
              <a:rPr sz="2400" b="1" dirty="0"/>
              <a:t>، </a:t>
            </a:r>
            <a:r>
              <a:rPr sz="2400" b="1" dirty="0" err="1"/>
              <a:t>شبه</a:t>
            </a:r>
            <a:r>
              <a:rPr sz="2400" b="1" dirty="0"/>
              <a:t> </a:t>
            </a:r>
            <a:r>
              <a:rPr sz="2400" b="1" dirty="0" err="1"/>
              <a:t>جملة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ar-JO" sz="3200" b="1" dirty="0" smtClean="0"/>
          </a:p>
          <a:p>
            <a:pPr algn="ctr"/>
            <a:endParaRPr lang="ar-JO" sz="3200" b="1" dirty="0"/>
          </a:p>
          <a:p>
            <a:pPr algn="ctr"/>
            <a:r>
              <a:rPr lang="ar-JO" sz="4400" b="1" dirty="0" smtClean="0"/>
              <a:t>شكرًا لاستماعكم</a:t>
            </a:r>
          </a:p>
          <a:p>
            <a:pPr algn="ctr"/>
            <a:endParaRPr lang="ar-JO" sz="3200" b="1" dirty="0"/>
          </a:p>
          <a:p>
            <a:pPr algn="ctr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459071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</TotalTime>
  <Words>187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PowerPoint Presentation</vt:lpstr>
      <vt:lpstr>تعريف الجملة الاسمية</vt:lpstr>
      <vt:lpstr>مكونات الجملة الاسمية</vt:lpstr>
      <vt:lpstr>أنواع الخبر</vt:lpstr>
      <vt:lpstr>أمثلة للتطبيق</vt:lpstr>
      <vt:lpstr>تدريب سريع</vt:lpstr>
      <vt:lpstr>الخلاصة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cp:keywords/>
  <dc:description>generated using python-pptx</dc:description>
  <cp:lastModifiedBy>User</cp:lastModifiedBy>
  <cp:revision>11</cp:revision>
  <dcterms:created xsi:type="dcterms:W3CDTF">2013-01-27T09:14:16Z</dcterms:created>
  <dcterms:modified xsi:type="dcterms:W3CDTF">2025-11-11T15:58:06Z</dcterms:modified>
  <cp:category/>
</cp:coreProperties>
</file>