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9BA-07FE-4867-A5C1-35C4C28ECFC8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EA9-DA42-4BC6-9F78-B4EBBD1F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8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9BA-07FE-4867-A5C1-35C4C28ECFC8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EA9-DA42-4BC6-9F78-B4EBBD1F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1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9BA-07FE-4867-A5C1-35C4C28ECFC8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EA9-DA42-4BC6-9F78-B4EBBD1F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9BA-07FE-4867-A5C1-35C4C28ECFC8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EA9-DA42-4BC6-9F78-B4EBBD1F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9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9BA-07FE-4867-A5C1-35C4C28ECFC8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EA9-DA42-4BC6-9F78-B4EBBD1F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0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9BA-07FE-4867-A5C1-35C4C28ECFC8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EA9-DA42-4BC6-9F78-B4EBBD1F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9BA-07FE-4867-A5C1-35C4C28ECFC8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EA9-DA42-4BC6-9F78-B4EBBD1F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9BA-07FE-4867-A5C1-35C4C28ECFC8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EA9-DA42-4BC6-9F78-B4EBBD1F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8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9BA-07FE-4867-A5C1-35C4C28ECFC8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EA9-DA42-4BC6-9F78-B4EBBD1F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9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9BA-07FE-4867-A5C1-35C4C28ECFC8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EA9-DA42-4BC6-9F78-B4EBBD1F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0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9BA-07FE-4867-A5C1-35C4C28ECFC8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6EA9-DA42-4BC6-9F78-B4EBBD1F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7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4B9BA-07FE-4867-A5C1-35C4C28ECFC8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16EA9-DA42-4BC6-9F78-B4EBBD1F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1327"/>
          </a:xfrm>
        </p:spPr>
        <p:txBody>
          <a:bodyPr>
            <a:normAutofit fontScale="90000"/>
          </a:bodyPr>
          <a:lstStyle/>
          <a:p>
            <a:pPr algn="r"/>
            <a:r>
              <a:rPr lang="ar-JO" dirty="0" smtClean="0"/>
              <a:t/>
            </a:r>
            <a:br>
              <a:rPr lang="ar-JO" dirty="0" smtClean="0"/>
            </a:br>
            <a:r>
              <a:rPr lang="ar-JO" dirty="0"/>
              <a:t/>
            </a:r>
            <a:br>
              <a:rPr lang="ar-JO" dirty="0"/>
            </a:br>
            <a:r>
              <a:rPr lang="ar-JO" dirty="0" smtClean="0"/>
              <a:t/>
            </a:r>
            <a:br>
              <a:rPr lang="ar-JO" dirty="0" smtClean="0"/>
            </a:br>
            <a:r>
              <a:rPr lang="ar-JO" dirty="0"/>
              <a:t/>
            </a:r>
            <a:br>
              <a:rPr lang="ar-JO" dirty="0"/>
            </a:br>
            <a:r>
              <a:rPr lang="ar-JO" dirty="0" smtClean="0"/>
              <a:t>تتكون الجملة الفعلية من ثلاثة ابناء :</a:t>
            </a:r>
            <a:br>
              <a:rPr lang="ar-JO" dirty="0" smtClean="0"/>
            </a:br>
            <a:r>
              <a:rPr lang="ar-JO" dirty="0" smtClean="0">
                <a:solidFill>
                  <a:srgbClr val="FF0000"/>
                </a:solidFill>
              </a:rPr>
              <a:t>الاول فعل </a:t>
            </a:r>
            <a:br>
              <a:rPr lang="ar-JO" dirty="0" smtClean="0">
                <a:solidFill>
                  <a:srgbClr val="FF0000"/>
                </a:solidFill>
              </a:rPr>
            </a:br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>
                <a:solidFill>
                  <a:schemeClr val="accent1">
                    <a:lumMod val="75000"/>
                  </a:schemeClr>
                </a:solidFill>
              </a:rPr>
              <a:t>الثاني فاعل</a:t>
            </a:r>
            <a:br>
              <a:rPr lang="ar-JO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>
                <a:solidFill>
                  <a:srgbClr val="FFC000"/>
                </a:solidFill>
              </a:rPr>
              <a:t>الثالث المفعول به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60788"/>
            <a:ext cx="5896135" cy="41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2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/>
              <a:t>قد يكون المفعول به موجود و قد يكون مسافر ، واذا كان المفعول به موجوداً نسأل به بماذا 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079" y="2716696"/>
            <a:ext cx="6703660" cy="323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3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اما الفعل و الفاعل لم يخرجان من الجملة ابداً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486" y="2384735"/>
            <a:ext cx="7779027" cy="3724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591" y="3691974"/>
            <a:ext cx="2347730" cy="1859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54" y="3691974"/>
            <a:ext cx="2142285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7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/>
              <a:t>امثلة على الجمل الفعلية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JO" sz="4400" dirty="0" smtClean="0">
                <a:solidFill>
                  <a:schemeClr val="accent6">
                    <a:lumMod val="75000"/>
                  </a:schemeClr>
                </a:solidFill>
              </a:rPr>
              <a:t>1- اخذ سداد الكتاب من المكتبة</a:t>
            </a:r>
          </a:p>
          <a:p>
            <a:pPr algn="r"/>
            <a:r>
              <a:rPr lang="ar-JO" sz="5400" dirty="0" smtClean="0">
                <a:solidFill>
                  <a:schemeClr val="accent5">
                    <a:lumMod val="75000"/>
                  </a:schemeClr>
                </a:solidFill>
              </a:rPr>
              <a:t>2- </a:t>
            </a:r>
            <a:r>
              <a:rPr lang="ar-JO" sz="4400" dirty="0" smtClean="0">
                <a:solidFill>
                  <a:schemeClr val="accent5">
                    <a:lumMod val="75000"/>
                  </a:schemeClr>
                </a:solidFill>
              </a:rPr>
              <a:t>ركب</a:t>
            </a:r>
            <a:r>
              <a:rPr lang="ar-JO" sz="5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JO" sz="4400" dirty="0" smtClean="0">
                <a:solidFill>
                  <a:schemeClr val="accent5">
                    <a:lumMod val="75000"/>
                  </a:schemeClr>
                </a:solidFill>
              </a:rPr>
              <a:t>سعدٌ</a:t>
            </a:r>
            <a:r>
              <a:rPr lang="ar-JO" sz="5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JO" sz="4400" dirty="0" smtClean="0">
                <a:solidFill>
                  <a:schemeClr val="accent5">
                    <a:lumMod val="75000"/>
                  </a:schemeClr>
                </a:solidFill>
              </a:rPr>
              <a:t>في</a:t>
            </a:r>
            <a:r>
              <a:rPr lang="ar-JO" sz="5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JO" sz="4400" dirty="0" smtClean="0">
                <a:solidFill>
                  <a:schemeClr val="accent5">
                    <a:lumMod val="75000"/>
                  </a:schemeClr>
                </a:solidFill>
              </a:rPr>
              <a:t>السيارة</a:t>
            </a:r>
            <a:endParaRPr lang="ar-JO" sz="5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ar-JO" sz="4400" dirty="0" smtClean="0">
                <a:solidFill>
                  <a:srgbClr val="FFC000"/>
                </a:solidFill>
              </a:rPr>
              <a:t>3- تلعب سيلين في الحديقة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3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765" y="1179444"/>
            <a:ext cx="8590257" cy="49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71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71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تتكون الجملة الفعلية من ثلاثة ابناء : الاول فعل   الثاني فاعل  الثالث المفعول به</vt:lpstr>
      <vt:lpstr>قد يكون المفعول به موجود و قد يكون مسافر ، واذا كان المفعول به موجوداً نسأل به بماذا .</vt:lpstr>
      <vt:lpstr>اما الفعل و الفاعل لم يخرجان من الجملة ابداً </vt:lpstr>
      <vt:lpstr>امثلة على الجمل الفعلية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alhijazi</dc:creator>
  <cp:lastModifiedBy>leen abd allat</cp:lastModifiedBy>
  <cp:revision>5</cp:revision>
  <dcterms:created xsi:type="dcterms:W3CDTF">2025-11-11T11:51:42Z</dcterms:created>
  <dcterms:modified xsi:type="dcterms:W3CDTF">2025-11-11T12:34:20Z</dcterms:modified>
</cp:coreProperties>
</file>