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08/11/2025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08/11/2025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08/11/2025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08/11/2025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08/11/2025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08/11/2025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08/11/2025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08/11/2025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08/11/2025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08/11/2025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08/11/2025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08/11/2025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08/11/2025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08/11/2025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08/11/2025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08/11/2025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08/11/2025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48717-B51C-47B6-9AC9-2E946715FB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31029" y="949230"/>
            <a:ext cx="8915399" cy="2262781"/>
          </a:xfrm>
        </p:spPr>
        <p:txBody>
          <a:bodyPr/>
          <a:lstStyle/>
          <a:p>
            <a:pPr algn="ctr"/>
            <a:r>
              <a:rPr lang="ar-JO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الجملة الفعلية</a:t>
            </a:r>
            <a:endParaRPr lang="en-US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1162D9-6A34-4693-ADC1-E9310C44152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JO" dirty="0"/>
              <a:t>عمل الطالب: قصي أبو الزلف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1467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644493-167B-4386-BE1A-04E1A897E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09"/>
            <a:ext cx="8911687" cy="5185019"/>
          </a:xfrm>
        </p:spPr>
        <p:txBody>
          <a:bodyPr/>
          <a:lstStyle/>
          <a:p>
            <a:pPr algn="r" rtl="1"/>
            <a:r>
              <a:rPr lang="ar-JO" dirty="0"/>
              <a:t>الجملة الفعلية: هي الجملة التي تبدأ بفعل.</a:t>
            </a:r>
            <a:br>
              <a:rPr lang="en-US" dirty="0"/>
            </a:br>
            <a:br>
              <a:rPr lang="ar-JO" dirty="0"/>
            </a:br>
            <a:br>
              <a:rPr lang="ar-JO" dirty="0"/>
            </a:br>
            <a:r>
              <a:rPr lang="ar-JO" dirty="0"/>
              <a:t> أركان الجملة الفعلية:</a:t>
            </a:r>
            <a:br>
              <a:rPr lang="en-US" dirty="0"/>
            </a:br>
            <a:r>
              <a:rPr lang="ar-JO" dirty="0"/>
              <a:t>1. الفعل </a:t>
            </a:r>
            <a:br>
              <a:rPr lang="en-US" dirty="0"/>
            </a:br>
            <a:r>
              <a:rPr lang="ar-JO" dirty="0"/>
              <a:t>2.  الفاعل</a:t>
            </a:r>
            <a:br>
              <a:rPr lang="ar-JO" dirty="0"/>
            </a:br>
            <a:r>
              <a:rPr lang="ar-JO" dirty="0"/>
              <a:t>3. وأحيانًا المفعول به.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501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28C527-5B79-4ABA-9D94-0A69CE4AF6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5669114"/>
          </a:xfrm>
        </p:spPr>
        <p:txBody>
          <a:bodyPr>
            <a:normAutofit fontScale="90000"/>
          </a:bodyPr>
          <a:lstStyle/>
          <a:p>
            <a:pPr marL="285750" lvl="0" indent="-285750" algn="r" rtl="1">
              <a:buFont typeface="Arial" panose="020B0604020202020204" pitchFamily="34" charset="0"/>
              <a:buChar char="•"/>
            </a:pPr>
            <a:r>
              <a:rPr lang="ar-JO" sz="2400" b="1" dirty="0"/>
              <a:t>أزمنة الأفعال</a:t>
            </a:r>
            <a:r>
              <a:rPr lang="ar-JO" sz="2400" dirty="0"/>
              <a:t>:</a:t>
            </a:r>
            <a:br>
              <a:rPr lang="ar-JO" sz="2400" dirty="0"/>
            </a:br>
            <a:br>
              <a:rPr lang="ar-JO" sz="2400" dirty="0"/>
            </a:br>
            <a:r>
              <a:rPr lang="ar-JO" sz="2400" dirty="0"/>
              <a:t>1. </a:t>
            </a:r>
            <a:r>
              <a:rPr lang="ar-JO" sz="2400" b="1" dirty="0"/>
              <a:t>الفعل الماضي</a:t>
            </a:r>
            <a:r>
              <a:rPr lang="ar-JO" sz="2400" dirty="0"/>
              <a:t>: هو عمل قمنا به في الزمن الماضي وانتهينا منه وحركة آخره الفتحة</a:t>
            </a:r>
            <a:br>
              <a:rPr lang="en-US" sz="2400" dirty="0"/>
            </a:br>
            <a:r>
              <a:rPr lang="ar-JO" sz="2400" dirty="0"/>
              <a:t>	مثال: أتقنَ العجلونيُّ فنونَ الطّيرانِ: الاستعراضية والقتالية.</a:t>
            </a:r>
            <a:br>
              <a:rPr lang="en-US" sz="2400" dirty="0"/>
            </a:br>
            <a:r>
              <a:rPr lang="ar-JO" sz="2400" dirty="0"/>
              <a:t>	أتقنَ: فعل ماضي مبني على الفتحة الظاهرة على آخره.</a:t>
            </a:r>
            <a:br>
              <a:rPr lang="ar-JO" sz="2400" dirty="0"/>
            </a:br>
            <a:br>
              <a:rPr lang="en-US" sz="2400" dirty="0"/>
            </a:br>
            <a:r>
              <a:rPr lang="ar-JO" sz="2400" dirty="0"/>
              <a:t>2. </a:t>
            </a:r>
            <a:r>
              <a:rPr lang="ar-JO" sz="2400" b="1" dirty="0"/>
              <a:t>الفعل المضارع</a:t>
            </a:r>
            <a:r>
              <a:rPr lang="ar-JO" sz="2400" dirty="0"/>
              <a:t>: هو عمل نقوم به الآن أو في المستقبل وحركة آخره الضمة.</a:t>
            </a:r>
            <a:br>
              <a:rPr lang="en-US" sz="2400" dirty="0"/>
            </a:br>
            <a:r>
              <a:rPr lang="ar-JO" sz="2400" dirty="0"/>
              <a:t>	مثال: يفكِّرُ الطّفلُ بالمسألةِ الرّياضيّةِ.</a:t>
            </a:r>
            <a:br>
              <a:rPr lang="en-US" sz="2400" dirty="0"/>
            </a:br>
            <a:r>
              <a:rPr lang="ar-JO" sz="2400" dirty="0"/>
              <a:t>	يفكّر: فعل مضارع مرفوع وعلامة رفعه الضمة الظاهرة على آخره.</a:t>
            </a:r>
            <a:br>
              <a:rPr lang="ar-JO" sz="2400" dirty="0"/>
            </a:br>
            <a:br>
              <a:rPr lang="en-US" sz="2400" dirty="0"/>
            </a:br>
            <a:r>
              <a:rPr lang="ar-JO" sz="2400" dirty="0"/>
              <a:t>3. </a:t>
            </a:r>
            <a:r>
              <a:rPr lang="ar-JO" sz="2400" b="1" dirty="0"/>
              <a:t>فعلُ الأمر</a:t>
            </a:r>
            <a:r>
              <a:rPr lang="ar-JO" sz="2400" dirty="0"/>
              <a:t>: هو طلب يُطلب منك القيام به وحركة آخره السكون.</a:t>
            </a:r>
            <a:br>
              <a:rPr lang="en-US" sz="2400" dirty="0"/>
            </a:br>
            <a:r>
              <a:rPr lang="ar-JO" sz="2400" dirty="0"/>
              <a:t>	مثال: عبِّرْ عنِ الصّورةِ الآتيةِ بجملةٍ مفيدةٍ.</a:t>
            </a:r>
            <a:br>
              <a:rPr lang="en-US" sz="2400" dirty="0"/>
            </a:br>
            <a:r>
              <a:rPr lang="ar-JO" sz="2400" dirty="0"/>
              <a:t>	عبِّرْ: فعل أمر مبني على السكون الظاهرة على آخره.</a:t>
            </a:r>
            <a:br>
              <a:rPr lang="en-US" sz="2400" dirty="0"/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89011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657AB-9D95-45BF-BC5F-EE6A710E5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09"/>
            <a:ext cx="8911687" cy="5443203"/>
          </a:xfrm>
        </p:spPr>
        <p:txBody>
          <a:bodyPr>
            <a:normAutofit/>
          </a:bodyPr>
          <a:lstStyle/>
          <a:p>
            <a:pPr algn="r" rtl="1"/>
            <a:br>
              <a:rPr lang="ar-JO" sz="2000" b="1" dirty="0"/>
            </a:br>
            <a:r>
              <a:rPr lang="ar-JO" sz="2000" b="1" dirty="0"/>
              <a:t>الفاعل</a:t>
            </a:r>
            <a:r>
              <a:rPr lang="ar-JO" sz="2000" dirty="0"/>
              <a:t>: اسم مرفوع يدل على مَن قام بالفعل ونسأل عنه بـــ (مَن)،قد يكون عاقل وقد يكون غير عاقل، وحركة آخره الضمة.</a:t>
            </a:r>
            <a:br>
              <a:rPr lang="ar-JO" sz="2000" dirty="0"/>
            </a:br>
            <a:br>
              <a:rPr lang="en-US" sz="2000" dirty="0"/>
            </a:br>
            <a:r>
              <a:rPr lang="ar-JO" sz="2000" dirty="0"/>
              <a:t>دخَلَ </a:t>
            </a:r>
            <a:r>
              <a:rPr lang="ar-JO" sz="2000" u="sng" dirty="0"/>
              <a:t>خالدٌ</a:t>
            </a:r>
            <a:r>
              <a:rPr lang="ar-JO" sz="2000" dirty="0"/>
              <a:t> إلى الصَّفِّ مبتسمًا.</a:t>
            </a:r>
            <a:br>
              <a:rPr lang="en-US" sz="2000" dirty="0"/>
            </a:br>
            <a:r>
              <a:rPr lang="ar-JO" sz="2000" dirty="0"/>
              <a:t>خالدٌ: فاعل مرفوع وعلامة رفعه تنوين الضم الظاهر على آخره.</a:t>
            </a:r>
            <a:br>
              <a:rPr lang="en-US" sz="2000" dirty="0"/>
            </a:br>
            <a:br>
              <a:rPr lang="ar-JO" sz="2000" dirty="0"/>
            </a:br>
            <a:br>
              <a:rPr lang="ar-JO" sz="2000" dirty="0"/>
            </a:br>
            <a:br>
              <a:rPr lang="ar-JO" sz="2000" dirty="0"/>
            </a:br>
            <a:br>
              <a:rPr lang="ar-JO" sz="2000" dirty="0"/>
            </a:br>
            <a:r>
              <a:rPr lang="ar-JO" sz="2000" b="1" dirty="0"/>
              <a:t>المفعول به</a:t>
            </a:r>
            <a:r>
              <a:rPr lang="ar-JO" sz="2000" dirty="0"/>
              <a:t>: هو اسم منصوب يدل على مَن وقع عليه فعل الفاعل ونسأل عنه بـــ (ماذا) وحركة آخره الفتحة.</a:t>
            </a:r>
            <a:br>
              <a:rPr lang="ar-JO" sz="2000" dirty="0"/>
            </a:br>
            <a:br>
              <a:rPr lang="en-US" sz="2000" dirty="0"/>
            </a:br>
            <a:r>
              <a:rPr lang="ar-JO" sz="2000" dirty="0"/>
              <a:t>مثال: يدركُ العاملُ </a:t>
            </a:r>
            <a:r>
              <a:rPr lang="ar-JO" sz="2000" u="sng" dirty="0"/>
              <a:t>خطورةَ</a:t>
            </a:r>
            <a:r>
              <a:rPr lang="ar-JO" sz="2000" dirty="0"/>
              <a:t> الأماكنِ المرتفعةِ.</a:t>
            </a:r>
            <a:br>
              <a:rPr lang="en-US" sz="2000" dirty="0"/>
            </a:br>
            <a:r>
              <a:rPr lang="ar-JO" sz="2000" dirty="0"/>
              <a:t>خطورةَ: مفعول به منصوب وعلامة نصبه الفتحة الظاهرة على آخره.</a:t>
            </a:r>
            <a:br>
              <a:rPr lang="en-US" sz="2000" dirty="0"/>
            </a:b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84041456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</TotalTime>
  <Words>273</Words>
  <Application>Microsoft Office PowerPoint</Application>
  <PresentationFormat>Widescreen</PresentationFormat>
  <Paragraphs>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Century Gothic</vt:lpstr>
      <vt:lpstr>Tahoma</vt:lpstr>
      <vt:lpstr>Wingdings 3</vt:lpstr>
      <vt:lpstr>Wisp</vt:lpstr>
      <vt:lpstr>الجملة الفعلية</vt:lpstr>
      <vt:lpstr>الجملة الفعلية: هي الجملة التي تبدأ بفعل.    أركان الجملة الفعلية: 1. الفعل  2.  الفاعل 3. وأحيانًا المفعول به. </vt:lpstr>
      <vt:lpstr>أزمنة الأفعال:  1. الفعل الماضي: هو عمل قمنا به في الزمن الماضي وانتهينا منه وحركة آخره الفتحة  مثال: أتقنَ العجلونيُّ فنونَ الطّيرانِ: الاستعراضية والقتالية.  أتقنَ: فعل ماضي مبني على الفتحة الظاهرة على آخره.  2. الفعل المضارع: هو عمل نقوم به الآن أو في المستقبل وحركة آخره الضمة.  مثال: يفكِّرُ الطّفلُ بالمسألةِ الرّياضيّةِ.  يفكّر: فعل مضارع مرفوع وعلامة رفعه الضمة الظاهرة على آخره.  3. فعلُ الأمر: هو طلب يُطلب منك القيام به وحركة آخره السكون.  مثال: عبِّرْ عنِ الصّورةِ الآتيةِ بجملةٍ مفيدةٍ.  عبِّرْ: فعل أمر مبني على السكون الظاهرة على آخره. </vt:lpstr>
      <vt:lpstr> الفاعل: اسم مرفوع يدل على مَن قام بالفعل ونسأل عنه بـــ (مَن)،قد يكون عاقل وقد يكون غير عاقل، وحركة آخره الضمة.  دخَلَ خالدٌ إلى الصَّفِّ مبتسمًا. خالدٌ: فاعل مرفوع وعلامة رفعه تنوين الضم الظاهر على آخره.     المفعول به: هو اسم منصوب يدل على مَن وقع عليه فعل الفاعل ونسأل عنه بـــ (ماذا) وحركة آخره الفتحة.  مثال: يدركُ العاملُ خطورةَ الأماكنِ المرتفعةِ. خطورةَ: مفعول به منصوب وعلامة نصبه الفتحة الظاهرة على آخره.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الجملة الفعلية</dc:title>
  <dc:creator>Tony Abu. Zalaf</dc:creator>
  <cp:lastModifiedBy>Tony Abu. Zalaf</cp:lastModifiedBy>
  <cp:revision>1</cp:revision>
  <dcterms:created xsi:type="dcterms:W3CDTF">2025-11-08T12:24:13Z</dcterms:created>
  <dcterms:modified xsi:type="dcterms:W3CDTF">2025-11-08T12:32:38Z</dcterms:modified>
</cp:coreProperties>
</file>