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8" r:id="rId2"/>
    <p:sldId id="259" r:id="rId3"/>
    <p:sldId id="260" r:id="rId4"/>
    <p:sldId id="261" r:id="rId5"/>
    <p:sldId id="26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447" autoAdjust="0"/>
  </p:normalViewPr>
  <p:slideViewPr>
    <p:cSldViewPr snapToGrid="0">
      <p:cViewPr>
        <p:scale>
          <a:sx n="51" d="100"/>
          <a:sy n="51" d="100"/>
        </p:scale>
        <p:origin x="428"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A9E80B-DC17-4F4D-BB20-E937E2026763}" type="datetimeFigureOut">
              <a:rPr lang="en-US" smtClean="0"/>
              <a:t>10/29/2025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856445-066B-48F8-8CCF-592713F1140C}" type="slidenum">
              <a:rPr lang="en-US" smtClean="0"/>
              <a:t>‹#›</a:t>
            </a:fld>
            <a:endParaRPr lang="en-US"/>
          </a:p>
        </p:txBody>
      </p:sp>
    </p:spTree>
    <p:extLst>
      <p:ext uri="{BB962C8B-B14F-4D97-AF65-F5344CB8AC3E}">
        <p14:creationId xmlns:p14="http://schemas.microsoft.com/office/powerpoint/2010/main" val="3905382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856445-066B-48F8-8CCF-592713F1140C}" type="slidenum">
              <a:rPr lang="en-US" smtClean="0"/>
              <a:t>1</a:t>
            </a:fld>
            <a:endParaRPr lang="en-US"/>
          </a:p>
        </p:txBody>
      </p:sp>
    </p:spTree>
    <p:extLst>
      <p:ext uri="{BB962C8B-B14F-4D97-AF65-F5344CB8AC3E}">
        <p14:creationId xmlns:p14="http://schemas.microsoft.com/office/powerpoint/2010/main" val="400861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D97B5-B18D-3AD0-9BA3-67714D49C9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96CBF8-4EA7-F31D-4E9D-B125638795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DF2BA0-0E83-74F3-371C-5083AB86AD59}"/>
              </a:ext>
            </a:extLst>
          </p:cNvPr>
          <p:cNvSpPr>
            <a:spLocks noGrp="1"/>
          </p:cNvSpPr>
          <p:nvPr>
            <p:ph type="dt" sz="half" idx="10"/>
          </p:nvPr>
        </p:nvSpPr>
        <p:spPr/>
        <p:txBody>
          <a:bodyPr/>
          <a:lstStyle/>
          <a:p>
            <a:fld id="{A34F3A40-B2E6-478F-8360-06831D0BE117}" type="datetimeFigureOut">
              <a:rPr lang="en-US" smtClean="0"/>
              <a:t>10/29/2025</a:t>
            </a:fld>
            <a:endParaRPr lang="en-US"/>
          </a:p>
        </p:txBody>
      </p:sp>
      <p:sp>
        <p:nvSpPr>
          <p:cNvPr id="5" name="Footer Placeholder 4">
            <a:extLst>
              <a:ext uri="{FF2B5EF4-FFF2-40B4-BE49-F238E27FC236}">
                <a16:creationId xmlns:a16="http://schemas.microsoft.com/office/drawing/2014/main" id="{829BD1B5-B58E-AD1D-B9FB-7C91D3245A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4C03D-96D4-A2B3-7629-C4F634BDD66F}"/>
              </a:ext>
            </a:extLst>
          </p:cNvPr>
          <p:cNvSpPr>
            <a:spLocks noGrp="1"/>
          </p:cNvSpPr>
          <p:nvPr>
            <p:ph type="sldNum" sz="quarter" idx="12"/>
          </p:nvPr>
        </p:nvSpPr>
        <p:spPr/>
        <p:txBody>
          <a:bodyPr/>
          <a:lstStyle/>
          <a:p>
            <a:fld id="{4E0ABF3C-5983-48E2-A6D1-167F38DD9EC4}" type="slidenum">
              <a:rPr lang="en-US" smtClean="0"/>
              <a:t>‹#›</a:t>
            </a:fld>
            <a:endParaRPr lang="en-US"/>
          </a:p>
        </p:txBody>
      </p:sp>
    </p:spTree>
    <p:extLst>
      <p:ext uri="{BB962C8B-B14F-4D97-AF65-F5344CB8AC3E}">
        <p14:creationId xmlns:p14="http://schemas.microsoft.com/office/powerpoint/2010/main" val="197028897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25696-A809-CF17-65FD-1435B23BF8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26085B-FF83-0FFA-A976-0C1620049B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DFCFB4-D9B6-E4E2-56AD-05A4464D15F1}"/>
              </a:ext>
            </a:extLst>
          </p:cNvPr>
          <p:cNvSpPr>
            <a:spLocks noGrp="1"/>
          </p:cNvSpPr>
          <p:nvPr>
            <p:ph type="dt" sz="half" idx="10"/>
          </p:nvPr>
        </p:nvSpPr>
        <p:spPr/>
        <p:txBody>
          <a:bodyPr/>
          <a:lstStyle/>
          <a:p>
            <a:fld id="{A34F3A40-B2E6-478F-8360-06831D0BE117}" type="datetimeFigureOut">
              <a:rPr lang="en-US" smtClean="0"/>
              <a:t>10/29/2025</a:t>
            </a:fld>
            <a:endParaRPr lang="en-US"/>
          </a:p>
        </p:txBody>
      </p:sp>
      <p:sp>
        <p:nvSpPr>
          <p:cNvPr id="5" name="Footer Placeholder 4">
            <a:extLst>
              <a:ext uri="{FF2B5EF4-FFF2-40B4-BE49-F238E27FC236}">
                <a16:creationId xmlns:a16="http://schemas.microsoft.com/office/drawing/2014/main" id="{AAB2F1F9-2B20-CFB6-25B2-FAC55374E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E93A03-B80C-62E3-A450-1ECEC9F79C0B}"/>
              </a:ext>
            </a:extLst>
          </p:cNvPr>
          <p:cNvSpPr>
            <a:spLocks noGrp="1"/>
          </p:cNvSpPr>
          <p:nvPr>
            <p:ph type="sldNum" sz="quarter" idx="12"/>
          </p:nvPr>
        </p:nvSpPr>
        <p:spPr/>
        <p:txBody>
          <a:bodyPr/>
          <a:lstStyle/>
          <a:p>
            <a:fld id="{4E0ABF3C-5983-48E2-A6D1-167F38DD9EC4}" type="slidenum">
              <a:rPr lang="en-US" smtClean="0"/>
              <a:t>‹#›</a:t>
            </a:fld>
            <a:endParaRPr lang="en-US"/>
          </a:p>
        </p:txBody>
      </p:sp>
    </p:spTree>
    <p:extLst>
      <p:ext uri="{BB962C8B-B14F-4D97-AF65-F5344CB8AC3E}">
        <p14:creationId xmlns:p14="http://schemas.microsoft.com/office/powerpoint/2010/main" val="3688878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D3364B-5A29-6BE3-31C2-16FCE6D1AD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AC976F-B4E9-5940-7C57-ADBC4C77F7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7C6002-9BA1-158A-B533-646448EF36DE}"/>
              </a:ext>
            </a:extLst>
          </p:cNvPr>
          <p:cNvSpPr>
            <a:spLocks noGrp="1"/>
          </p:cNvSpPr>
          <p:nvPr>
            <p:ph type="dt" sz="half" idx="10"/>
          </p:nvPr>
        </p:nvSpPr>
        <p:spPr/>
        <p:txBody>
          <a:bodyPr/>
          <a:lstStyle/>
          <a:p>
            <a:fld id="{A34F3A40-B2E6-478F-8360-06831D0BE117}" type="datetimeFigureOut">
              <a:rPr lang="en-US" smtClean="0"/>
              <a:t>10/29/2025</a:t>
            </a:fld>
            <a:endParaRPr lang="en-US"/>
          </a:p>
        </p:txBody>
      </p:sp>
      <p:sp>
        <p:nvSpPr>
          <p:cNvPr id="5" name="Footer Placeholder 4">
            <a:extLst>
              <a:ext uri="{FF2B5EF4-FFF2-40B4-BE49-F238E27FC236}">
                <a16:creationId xmlns:a16="http://schemas.microsoft.com/office/drawing/2014/main" id="{2FCB59B2-F4E1-7E7A-01D1-818382BBE8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42289-43A7-DF8A-D694-D225262FD27E}"/>
              </a:ext>
            </a:extLst>
          </p:cNvPr>
          <p:cNvSpPr>
            <a:spLocks noGrp="1"/>
          </p:cNvSpPr>
          <p:nvPr>
            <p:ph type="sldNum" sz="quarter" idx="12"/>
          </p:nvPr>
        </p:nvSpPr>
        <p:spPr/>
        <p:txBody>
          <a:bodyPr/>
          <a:lstStyle/>
          <a:p>
            <a:fld id="{4E0ABF3C-5983-48E2-A6D1-167F38DD9EC4}" type="slidenum">
              <a:rPr lang="en-US" smtClean="0"/>
              <a:t>‹#›</a:t>
            </a:fld>
            <a:endParaRPr lang="en-US"/>
          </a:p>
        </p:txBody>
      </p:sp>
    </p:spTree>
    <p:extLst>
      <p:ext uri="{BB962C8B-B14F-4D97-AF65-F5344CB8AC3E}">
        <p14:creationId xmlns:p14="http://schemas.microsoft.com/office/powerpoint/2010/main" val="330480511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B40FB-BB92-A508-D859-3D9D0F795F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E4047F-7E2B-C93A-2E74-283015F810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0EF1CA-3522-AF0B-B0C3-12860E5536D6}"/>
              </a:ext>
            </a:extLst>
          </p:cNvPr>
          <p:cNvSpPr>
            <a:spLocks noGrp="1"/>
          </p:cNvSpPr>
          <p:nvPr>
            <p:ph type="dt" sz="half" idx="10"/>
          </p:nvPr>
        </p:nvSpPr>
        <p:spPr/>
        <p:txBody>
          <a:bodyPr/>
          <a:lstStyle/>
          <a:p>
            <a:fld id="{A34F3A40-B2E6-478F-8360-06831D0BE117}" type="datetimeFigureOut">
              <a:rPr lang="en-US" smtClean="0"/>
              <a:t>10/29/2025</a:t>
            </a:fld>
            <a:endParaRPr lang="en-US"/>
          </a:p>
        </p:txBody>
      </p:sp>
      <p:sp>
        <p:nvSpPr>
          <p:cNvPr id="5" name="Footer Placeholder 4">
            <a:extLst>
              <a:ext uri="{FF2B5EF4-FFF2-40B4-BE49-F238E27FC236}">
                <a16:creationId xmlns:a16="http://schemas.microsoft.com/office/drawing/2014/main" id="{855552E1-1A08-4E91-C8CB-4E71FE8F9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1076F5-D8A5-0C13-BE01-340923DE1098}"/>
              </a:ext>
            </a:extLst>
          </p:cNvPr>
          <p:cNvSpPr>
            <a:spLocks noGrp="1"/>
          </p:cNvSpPr>
          <p:nvPr>
            <p:ph type="sldNum" sz="quarter" idx="12"/>
          </p:nvPr>
        </p:nvSpPr>
        <p:spPr/>
        <p:txBody>
          <a:bodyPr/>
          <a:lstStyle/>
          <a:p>
            <a:fld id="{4E0ABF3C-5983-48E2-A6D1-167F38DD9EC4}" type="slidenum">
              <a:rPr lang="en-US" smtClean="0"/>
              <a:t>‹#›</a:t>
            </a:fld>
            <a:endParaRPr lang="en-US"/>
          </a:p>
        </p:txBody>
      </p:sp>
    </p:spTree>
    <p:extLst>
      <p:ext uri="{BB962C8B-B14F-4D97-AF65-F5344CB8AC3E}">
        <p14:creationId xmlns:p14="http://schemas.microsoft.com/office/powerpoint/2010/main" val="42033292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5AE61-5577-244F-5037-2059F5DC4C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6B5B65-4CC8-A82F-1E49-063DC6DBF8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A06D5D-6C43-A06D-D9E7-5F6C4130A121}"/>
              </a:ext>
            </a:extLst>
          </p:cNvPr>
          <p:cNvSpPr>
            <a:spLocks noGrp="1"/>
          </p:cNvSpPr>
          <p:nvPr>
            <p:ph type="dt" sz="half" idx="10"/>
          </p:nvPr>
        </p:nvSpPr>
        <p:spPr/>
        <p:txBody>
          <a:bodyPr/>
          <a:lstStyle/>
          <a:p>
            <a:fld id="{A34F3A40-B2E6-478F-8360-06831D0BE117}" type="datetimeFigureOut">
              <a:rPr lang="en-US" smtClean="0"/>
              <a:t>10/29/2025</a:t>
            </a:fld>
            <a:endParaRPr lang="en-US"/>
          </a:p>
        </p:txBody>
      </p:sp>
      <p:sp>
        <p:nvSpPr>
          <p:cNvPr id="5" name="Footer Placeholder 4">
            <a:extLst>
              <a:ext uri="{FF2B5EF4-FFF2-40B4-BE49-F238E27FC236}">
                <a16:creationId xmlns:a16="http://schemas.microsoft.com/office/drawing/2014/main" id="{1F4C9967-CDAA-70A3-8789-D8DBEC25AC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8E9325-F1FB-E889-1E7F-1950AA79B188}"/>
              </a:ext>
            </a:extLst>
          </p:cNvPr>
          <p:cNvSpPr>
            <a:spLocks noGrp="1"/>
          </p:cNvSpPr>
          <p:nvPr>
            <p:ph type="sldNum" sz="quarter" idx="12"/>
          </p:nvPr>
        </p:nvSpPr>
        <p:spPr/>
        <p:txBody>
          <a:bodyPr/>
          <a:lstStyle/>
          <a:p>
            <a:fld id="{4E0ABF3C-5983-48E2-A6D1-167F38DD9EC4}" type="slidenum">
              <a:rPr lang="en-US" smtClean="0"/>
              <a:t>‹#›</a:t>
            </a:fld>
            <a:endParaRPr lang="en-US"/>
          </a:p>
        </p:txBody>
      </p:sp>
    </p:spTree>
    <p:extLst>
      <p:ext uri="{BB962C8B-B14F-4D97-AF65-F5344CB8AC3E}">
        <p14:creationId xmlns:p14="http://schemas.microsoft.com/office/powerpoint/2010/main" val="324183785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3633F-9FF9-9F9A-07A5-D46640F1C7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19BDDE-04B5-2224-168E-F8DBE3A84E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431EBC-7536-B923-1964-8C6543C3EC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953305-7E39-89A1-D2C8-DF631041FAF5}"/>
              </a:ext>
            </a:extLst>
          </p:cNvPr>
          <p:cNvSpPr>
            <a:spLocks noGrp="1"/>
          </p:cNvSpPr>
          <p:nvPr>
            <p:ph type="dt" sz="half" idx="10"/>
          </p:nvPr>
        </p:nvSpPr>
        <p:spPr/>
        <p:txBody>
          <a:bodyPr/>
          <a:lstStyle/>
          <a:p>
            <a:fld id="{A34F3A40-B2E6-478F-8360-06831D0BE117}" type="datetimeFigureOut">
              <a:rPr lang="en-US" smtClean="0"/>
              <a:t>10/29/2025</a:t>
            </a:fld>
            <a:endParaRPr lang="en-US"/>
          </a:p>
        </p:txBody>
      </p:sp>
      <p:sp>
        <p:nvSpPr>
          <p:cNvPr id="6" name="Footer Placeholder 5">
            <a:extLst>
              <a:ext uri="{FF2B5EF4-FFF2-40B4-BE49-F238E27FC236}">
                <a16:creationId xmlns:a16="http://schemas.microsoft.com/office/drawing/2014/main" id="{D789306A-776A-0AC2-F7D3-776BB640A2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F1AB53-6A58-6698-33A9-4F3538B8CF2C}"/>
              </a:ext>
            </a:extLst>
          </p:cNvPr>
          <p:cNvSpPr>
            <a:spLocks noGrp="1"/>
          </p:cNvSpPr>
          <p:nvPr>
            <p:ph type="sldNum" sz="quarter" idx="12"/>
          </p:nvPr>
        </p:nvSpPr>
        <p:spPr/>
        <p:txBody>
          <a:bodyPr/>
          <a:lstStyle/>
          <a:p>
            <a:fld id="{4E0ABF3C-5983-48E2-A6D1-167F38DD9EC4}" type="slidenum">
              <a:rPr lang="en-US" smtClean="0"/>
              <a:t>‹#›</a:t>
            </a:fld>
            <a:endParaRPr lang="en-US"/>
          </a:p>
        </p:txBody>
      </p:sp>
    </p:spTree>
    <p:extLst>
      <p:ext uri="{BB962C8B-B14F-4D97-AF65-F5344CB8AC3E}">
        <p14:creationId xmlns:p14="http://schemas.microsoft.com/office/powerpoint/2010/main" val="194899046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F8D4-7567-3F62-3D59-7334C24A75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B4BD99-EE97-2265-2F1F-AFAD1F6113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699B60-8E22-058A-6ACA-745351CC7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BCD565-E519-39FE-EA0D-5BE4329E4A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E33A49-35A1-AC8B-4209-5A9E3B9E6C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CE7EC8-3F57-60CE-5552-FD2A2683B80F}"/>
              </a:ext>
            </a:extLst>
          </p:cNvPr>
          <p:cNvSpPr>
            <a:spLocks noGrp="1"/>
          </p:cNvSpPr>
          <p:nvPr>
            <p:ph type="dt" sz="half" idx="10"/>
          </p:nvPr>
        </p:nvSpPr>
        <p:spPr/>
        <p:txBody>
          <a:bodyPr/>
          <a:lstStyle/>
          <a:p>
            <a:fld id="{A34F3A40-B2E6-478F-8360-06831D0BE117}" type="datetimeFigureOut">
              <a:rPr lang="en-US" smtClean="0"/>
              <a:t>10/29/2025</a:t>
            </a:fld>
            <a:endParaRPr lang="en-US"/>
          </a:p>
        </p:txBody>
      </p:sp>
      <p:sp>
        <p:nvSpPr>
          <p:cNvPr id="8" name="Footer Placeholder 7">
            <a:extLst>
              <a:ext uri="{FF2B5EF4-FFF2-40B4-BE49-F238E27FC236}">
                <a16:creationId xmlns:a16="http://schemas.microsoft.com/office/drawing/2014/main" id="{510BD1DA-381A-E469-EDE2-3E91B09D63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692924-4E10-69B0-DA99-B1BA5E76927E}"/>
              </a:ext>
            </a:extLst>
          </p:cNvPr>
          <p:cNvSpPr>
            <a:spLocks noGrp="1"/>
          </p:cNvSpPr>
          <p:nvPr>
            <p:ph type="sldNum" sz="quarter" idx="12"/>
          </p:nvPr>
        </p:nvSpPr>
        <p:spPr/>
        <p:txBody>
          <a:bodyPr/>
          <a:lstStyle/>
          <a:p>
            <a:fld id="{4E0ABF3C-5983-48E2-A6D1-167F38DD9EC4}" type="slidenum">
              <a:rPr lang="en-US" smtClean="0"/>
              <a:t>‹#›</a:t>
            </a:fld>
            <a:endParaRPr lang="en-US"/>
          </a:p>
        </p:txBody>
      </p:sp>
    </p:spTree>
    <p:extLst>
      <p:ext uri="{BB962C8B-B14F-4D97-AF65-F5344CB8AC3E}">
        <p14:creationId xmlns:p14="http://schemas.microsoft.com/office/powerpoint/2010/main" val="303473347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C6410-92E6-4E4C-8196-A8B7C3FDC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F77322-DD4B-B789-BD87-8CCC0CD758B1}"/>
              </a:ext>
            </a:extLst>
          </p:cNvPr>
          <p:cNvSpPr>
            <a:spLocks noGrp="1"/>
          </p:cNvSpPr>
          <p:nvPr>
            <p:ph type="dt" sz="half" idx="10"/>
          </p:nvPr>
        </p:nvSpPr>
        <p:spPr/>
        <p:txBody>
          <a:bodyPr/>
          <a:lstStyle/>
          <a:p>
            <a:fld id="{A34F3A40-B2E6-478F-8360-06831D0BE117}" type="datetimeFigureOut">
              <a:rPr lang="en-US" smtClean="0"/>
              <a:t>10/29/2025</a:t>
            </a:fld>
            <a:endParaRPr lang="en-US"/>
          </a:p>
        </p:txBody>
      </p:sp>
      <p:sp>
        <p:nvSpPr>
          <p:cNvPr id="4" name="Footer Placeholder 3">
            <a:extLst>
              <a:ext uri="{FF2B5EF4-FFF2-40B4-BE49-F238E27FC236}">
                <a16:creationId xmlns:a16="http://schemas.microsoft.com/office/drawing/2014/main" id="{D0BC3911-6F56-FE07-EA2D-DD416ACE70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0EA8C9-C16E-5EED-DE04-CC0753380A7A}"/>
              </a:ext>
            </a:extLst>
          </p:cNvPr>
          <p:cNvSpPr>
            <a:spLocks noGrp="1"/>
          </p:cNvSpPr>
          <p:nvPr>
            <p:ph type="sldNum" sz="quarter" idx="12"/>
          </p:nvPr>
        </p:nvSpPr>
        <p:spPr/>
        <p:txBody>
          <a:bodyPr/>
          <a:lstStyle/>
          <a:p>
            <a:fld id="{4E0ABF3C-5983-48E2-A6D1-167F38DD9EC4}" type="slidenum">
              <a:rPr lang="en-US" smtClean="0"/>
              <a:t>‹#›</a:t>
            </a:fld>
            <a:endParaRPr lang="en-US"/>
          </a:p>
        </p:txBody>
      </p:sp>
    </p:spTree>
    <p:extLst>
      <p:ext uri="{BB962C8B-B14F-4D97-AF65-F5344CB8AC3E}">
        <p14:creationId xmlns:p14="http://schemas.microsoft.com/office/powerpoint/2010/main" val="388792895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FF5B7E-C01F-6373-CF13-3485E6EACABA}"/>
              </a:ext>
            </a:extLst>
          </p:cNvPr>
          <p:cNvSpPr>
            <a:spLocks noGrp="1"/>
          </p:cNvSpPr>
          <p:nvPr>
            <p:ph type="dt" sz="half" idx="10"/>
          </p:nvPr>
        </p:nvSpPr>
        <p:spPr/>
        <p:txBody>
          <a:bodyPr/>
          <a:lstStyle/>
          <a:p>
            <a:fld id="{A34F3A40-B2E6-478F-8360-06831D0BE117}" type="datetimeFigureOut">
              <a:rPr lang="en-US" smtClean="0"/>
              <a:t>10/29/2025</a:t>
            </a:fld>
            <a:endParaRPr lang="en-US"/>
          </a:p>
        </p:txBody>
      </p:sp>
      <p:sp>
        <p:nvSpPr>
          <p:cNvPr id="3" name="Footer Placeholder 2">
            <a:extLst>
              <a:ext uri="{FF2B5EF4-FFF2-40B4-BE49-F238E27FC236}">
                <a16:creationId xmlns:a16="http://schemas.microsoft.com/office/drawing/2014/main" id="{B7C5F41C-E47E-645F-6A0A-CF8D7B6231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0A546D-89D0-05CC-9253-074174424782}"/>
              </a:ext>
            </a:extLst>
          </p:cNvPr>
          <p:cNvSpPr>
            <a:spLocks noGrp="1"/>
          </p:cNvSpPr>
          <p:nvPr>
            <p:ph type="sldNum" sz="quarter" idx="12"/>
          </p:nvPr>
        </p:nvSpPr>
        <p:spPr/>
        <p:txBody>
          <a:bodyPr/>
          <a:lstStyle/>
          <a:p>
            <a:fld id="{4E0ABF3C-5983-48E2-A6D1-167F38DD9EC4}" type="slidenum">
              <a:rPr lang="en-US" smtClean="0"/>
              <a:t>‹#›</a:t>
            </a:fld>
            <a:endParaRPr lang="en-US"/>
          </a:p>
        </p:txBody>
      </p:sp>
    </p:spTree>
    <p:extLst>
      <p:ext uri="{BB962C8B-B14F-4D97-AF65-F5344CB8AC3E}">
        <p14:creationId xmlns:p14="http://schemas.microsoft.com/office/powerpoint/2010/main" val="104340293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A531BAE5-8927-04AB-73D3-4235379D9ACA}"/>
              </a:ext>
            </a:extLst>
          </p:cNvPr>
          <p:cNvSpPr>
            <a:spLocks noGrp="1"/>
          </p:cNvSpPr>
          <p:nvPr>
            <p:ph type="pic" sz="quarter" idx="14"/>
          </p:nvPr>
        </p:nvSpPr>
        <p:spPr>
          <a:xfrm>
            <a:off x="16023518" y="1960418"/>
            <a:ext cx="2147455" cy="2521526"/>
          </a:xfrm>
          <a:custGeom>
            <a:avLst/>
            <a:gdLst>
              <a:gd name="connsiteX0" fmla="*/ 154273 w 2147455"/>
              <a:gd name="connsiteY0" fmla="*/ 0 h 2521526"/>
              <a:gd name="connsiteX1" fmla="*/ 1993183 w 2147455"/>
              <a:gd name="connsiteY1" fmla="*/ 0 h 2521526"/>
              <a:gd name="connsiteX2" fmla="*/ 2147455 w 2147455"/>
              <a:gd name="connsiteY2" fmla="*/ 154273 h 2521526"/>
              <a:gd name="connsiteX3" fmla="*/ 2147455 w 2147455"/>
              <a:gd name="connsiteY3" fmla="*/ 2367253 h 2521526"/>
              <a:gd name="connsiteX4" fmla="*/ 1993183 w 2147455"/>
              <a:gd name="connsiteY4" fmla="*/ 2521526 h 2521526"/>
              <a:gd name="connsiteX5" fmla="*/ 154273 w 2147455"/>
              <a:gd name="connsiteY5" fmla="*/ 2521526 h 2521526"/>
              <a:gd name="connsiteX6" fmla="*/ 0 w 2147455"/>
              <a:gd name="connsiteY6" fmla="*/ 2367253 h 2521526"/>
              <a:gd name="connsiteX7" fmla="*/ 0 w 2147455"/>
              <a:gd name="connsiteY7" fmla="*/ 154273 h 2521526"/>
              <a:gd name="connsiteX8" fmla="*/ 154273 w 2147455"/>
              <a:gd name="connsiteY8" fmla="*/ 0 h 252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7455" h="2521526">
                <a:moveTo>
                  <a:pt x="154273" y="0"/>
                </a:moveTo>
                <a:lnTo>
                  <a:pt x="1993183" y="0"/>
                </a:lnTo>
                <a:cubicBezTo>
                  <a:pt x="2078385" y="0"/>
                  <a:pt x="2147455" y="69070"/>
                  <a:pt x="2147455" y="154273"/>
                </a:cubicBezTo>
                <a:lnTo>
                  <a:pt x="2147455" y="2367253"/>
                </a:lnTo>
                <a:cubicBezTo>
                  <a:pt x="2147455" y="2452456"/>
                  <a:pt x="2078385" y="2521526"/>
                  <a:pt x="1993183" y="2521526"/>
                </a:cubicBezTo>
                <a:lnTo>
                  <a:pt x="154273" y="2521526"/>
                </a:lnTo>
                <a:cubicBezTo>
                  <a:pt x="69070" y="2521526"/>
                  <a:pt x="0" y="2452456"/>
                  <a:pt x="0" y="2367253"/>
                </a:cubicBezTo>
                <a:lnTo>
                  <a:pt x="0" y="154273"/>
                </a:lnTo>
                <a:cubicBezTo>
                  <a:pt x="0" y="69070"/>
                  <a:pt x="69070" y="0"/>
                  <a:pt x="154273" y="0"/>
                </a:cubicBezTo>
                <a:close/>
              </a:path>
            </a:pathLst>
          </a:custGeom>
          <a:pattFill prst="pct5">
            <a:fgClr>
              <a:schemeClr val="accent1"/>
            </a:fgClr>
            <a:bgClr>
              <a:schemeClr val="bg1"/>
            </a:bgClr>
          </a:pattFill>
          <a:effectLst>
            <a:outerShdw blurRad="50800" dist="38100" dir="8100000" algn="tr" rotWithShape="0">
              <a:prstClr val="black">
                <a:alpha val="40000"/>
              </a:prstClr>
            </a:outerShdw>
          </a:effectLst>
        </p:spPr>
        <p:txBody>
          <a:bodyPr wrap="square">
            <a:noAutofit/>
          </a:bodyPr>
          <a:lstStyle/>
          <a:p>
            <a:endParaRPr lang="en-US"/>
          </a:p>
        </p:txBody>
      </p:sp>
      <p:sp>
        <p:nvSpPr>
          <p:cNvPr id="25" name="Picture Placeholder 24">
            <a:extLst>
              <a:ext uri="{FF2B5EF4-FFF2-40B4-BE49-F238E27FC236}">
                <a16:creationId xmlns:a16="http://schemas.microsoft.com/office/drawing/2014/main" id="{2FF3B9A7-1A61-5F71-F576-ACD297FAA18D}"/>
              </a:ext>
            </a:extLst>
          </p:cNvPr>
          <p:cNvSpPr>
            <a:spLocks noGrp="1"/>
          </p:cNvSpPr>
          <p:nvPr>
            <p:ph type="pic" sz="quarter" idx="13"/>
          </p:nvPr>
        </p:nvSpPr>
        <p:spPr>
          <a:xfrm>
            <a:off x="13667715" y="1960418"/>
            <a:ext cx="2147455" cy="2521526"/>
          </a:xfrm>
          <a:custGeom>
            <a:avLst/>
            <a:gdLst>
              <a:gd name="connsiteX0" fmla="*/ 154273 w 2147455"/>
              <a:gd name="connsiteY0" fmla="*/ 0 h 2521526"/>
              <a:gd name="connsiteX1" fmla="*/ 1993182 w 2147455"/>
              <a:gd name="connsiteY1" fmla="*/ 0 h 2521526"/>
              <a:gd name="connsiteX2" fmla="*/ 2147455 w 2147455"/>
              <a:gd name="connsiteY2" fmla="*/ 154273 h 2521526"/>
              <a:gd name="connsiteX3" fmla="*/ 2147455 w 2147455"/>
              <a:gd name="connsiteY3" fmla="*/ 2367253 h 2521526"/>
              <a:gd name="connsiteX4" fmla="*/ 1993182 w 2147455"/>
              <a:gd name="connsiteY4" fmla="*/ 2521526 h 2521526"/>
              <a:gd name="connsiteX5" fmla="*/ 154273 w 2147455"/>
              <a:gd name="connsiteY5" fmla="*/ 2521526 h 2521526"/>
              <a:gd name="connsiteX6" fmla="*/ 0 w 2147455"/>
              <a:gd name="connsiteY6" fmla="*/ 2367253 h 2521526"/>
              <a:gd name="connsiteX7" fmla="*/ 0 w 2147455"/>
              <a:gd name="connsiteY7" fmla="*/ 154273 h 2521526"/>
              <a:gd name="connsiteX8" fmla="*/ 154273 w 2147455"/>
              <a:gd name="connsiteY8" fmla="*/ 0 h 252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7455" h="2521526">
                <a:moveTo>
                  <a:pt x="154273" y="0"/>
                </a:moveTo>
                <a:lnTo>
                  <a:pt x="1993182" y="0"/>
                </a:lnTo>
                <a:cubicBezTo>
                  <a:pt x="2078385" y="0"/>
                  <a:pt x="2147455" y="69070"/>
                  <a:pt x="2147455" y="154273"/>
                </a:cubicBezTo>
                <a:lnTo>
                  <a:pt x="2147455" y="2367253"/>
                </a:lnTo>
                <a:cubicBezTo>
                  <a:pt x="2147455" y="2452456"/>
                  <a:pt x="2078385" y="2521526"/>
                  <a:pt x="1993182" y="2521526"/>
                </a:cubicBezTo>
                <a:lnTo>
                  <a:pt x="154273" y="2521526"/>
                </a:lnTo>
                <a:cubicBezTo>
                  <a:pt x="69070" y="2521526"/>
                  <a:pt x="0" y="2452456"/>
                  <a:pt x="0" y="2367253"/>
                </a:cubicBezTo>
                <a:lnTo>
                  <a:pt x="0" y="154273"/>
                </a:lnTo>
                <a:cubicBezTo>
                  <a:pt x="0" y="69070"/>
                  <a:pt x="69070" y="0"/>
                  <a:pt x="154273" y="0"/>
                </a:cubicBezTo>
                <a:close/>
              </a:path>
            </a:pathLst>
          </a:custGeom>
          <a:pattFill prst="pct5">
            <a:fgClr>
              <a:schemeClr val="accent1"/>
            </a:fgClr>
            <a:bgClr>
              <a:schemeClr val="bg1"/>
            </a:bgClr>
          </a:pattFill>
          <a:effectLst>
            <a:outerShdw blurRad="50800" dist="38100" dir="8100000" algn="tr" rotWithShape="0">
              <a:prstClr val="black">
                <a:alpha val="40000"/>
              </a:prstClr>
            </a:outerShdw>
          </a:effectLst>
        </p:spPr>
        <p:txBody>
          <a:bodyPr wrap="square">
            <a:noAutofit/>
          </a:bodyPr>
          <a:lstStyle/>
          <a:p>
            <a:endParaRPr lang="en-US"/>
          </a:p>
        </p:txBody>
      </p:sp>
      <p:sp>
        <p:nvSpPr>
          <p:cNvPr id="23" name="Picture Placeholder 22">
            <a:extLst>
              <a:ext uri="{FF2B5EF4-FFF2-40B4-BE49-F238E27FC236}">
                <a16:creationId xmlns:a16="http://schemas.microsoft.com/office/drawing/2014/main" id="{6104708A-313B-6C38-9CD3-230AFD0A4555}"/>
              </a:ext>
            </a:extLst>
          </p:cNvPr>
          <p:cNvSpPr>
            <a:spLocks noGrp="1"/>
          </p:cNvSpPr>
          <p:nvPr>
            <p:ph type="pic" sz="quarter" idx="12"/>
          </p:nvPr>
        </p:nvSpPr>
        <p:spPr>
          <a:xfrm>
            <a:off x="11311912" y="1960418"/>
            <a:ext cx="2147455" cy="2521526"/>
          </a:xfrm>
          <a:custGeom>
            <a:avLst/>
            <a:gdLst>
              <a:gd name="connsiteX0" fmla="*/ 154273 w 2147455"/>
              <a:gd name="connsiteY0" fmla="*/ 0 h 2521526"/>
              <a:gd name="connsiteX1" fmla="*/ 1993182 w 2147455"/>
              <a:gd name="connsiteY1" fmla="*/ 0 h 2521526"/>
              <a:gd name="connsiteX2" fmla="*/ 2147455 w 2147455"/>
              <a:gd name="connsiteY2" fmla="*/ 154273 h 2521526"/>
              <a:gd name="connsiteX3" fmla="*/ 2147455 w 2147455"/>
              <a:gd name="connsiteY3" fmla="*/ 2367253 h 2521526"/>
              <a:gd name="connsiteX4" fmla="*/ 1993182 w 2147455"/>
              <a:gd name="connsiteY4" fmla="*/ 2521526 h 2521526"/>
              <a:gd name="connsiteX5" fmla="*/ 154273 w 2147455"/>
              <a:gd name="connsiteY5" fmla="*/ 2521526 h 2521526"/>
              <a:gd name="connsiteX6" fmla="*/ 0 w 2147455"/>
              <a:gd name="connsiteY6" fmla="*/ 2367253 h 2521526"/>
              <a:gd name="connsiteX7" fmla="*/ 0 w 2147455"/>
              <a:gd name="connsiteY7" fmla="*/ 154273 h 2521526"/>
              <a:gd name="connsiteX8" fmla="*/ 154273 w 2147455"/>
              <a:gd name="connsiteY8" fmla="*/ 0 h 252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7455" h="2521526">
                <a:moveTo>
                  <a:pt x="154273" y="0"/>
                </a:moveTo>
                <a:lnTo>
                  <a:pt x="1993182" y="0"/>
                </a:lnTo>
                <a:cubicBezTo>
                  <a:pt x="2078385" y="0"/>
                  <a:pt x="2147455" y="69070"/>
                  <a:pt x="2147455" y="154273"/>
                </a:cubicBezTo>
                <a:lnTo>
                  <a:pt x="2147455" y="2367253"/>
                </a:lnTo>
                <a:cubicBezTo>
                  <a:pt x="2147455" y="2452456"/>
                  <a:pt x="2078385" y="2521526"/>
                  <a:pt x="1993182" y="2521526"/>
                </a:cubicBezTo>
                <a:lnTo>
                  <a:pt x="154273" y="2521526"/>
                </a:lnTo>
                <a:cubicBezTo>
                  <a:pt x="69070" y="2521526"/>
                  <a:pt x="0" y="2452456"/>
                  <a:pt x="0" y="2367253"/>
                </a:cubicBezTo>
                <a:lnTo>
                  <a:pt x="0" y="154273"/>
                </a:lnTo>
                <a:cubicBezTo>
                  <a:pt x="0" y="69070"/>
                  <a:pt x="69070" y="0"/>
                  <a:pt x="154273" y="0"/>
                </a:cubicBezTo>
                <a:close/>
              </a:path>
            </a:pathLst>
          </a:custGeom>
          <a:pattFill prst="pct5">
            <a:fgClr>
              <a:schemeClr val="accent1"/>
            </a:fgClr>
            <a:bgClr>
              <a:schemeClr val="bg1"/>
            </a:bgClr>
          </a:pattFill>
          <a:effectLst>
            <a:outerShdw blurRad="50800" dist="38100" dir="8100000" algn="tr" rotWithShape="0">
              <a:prstClr val="black">
                <a:alpha val="40000"/>
              </a:prstClr>
            </a:outerShdw>
          </a:effectLst>
        </p:spPr>
        <p:txBody>
          <a:bodyPr wrap="square">
            <a:noAutofit/>
          </a:bodyPr>
          <a:lstStyle/>
          <a:p>
            <a:endParaRPr lang="en-US"/>
          </a:p>
        </p:txBody>
      </p:sp>
      <p:sp>
        <p:nvSpPr>
          <p:cNvPr id="21" name="Picture Placeholder 20">
            <a:extLst>
              <a:ext uri="{FF2B5EF4-FFF2-40B4-BE49-F238E27FC236}">
                <a16:creationId xmlns:a16="http://schemas.microsoft.com/office/drawing/2014/main" id="{6B76B831-E83C-2372-8F04-3EED79246579}"/>
              </a:ext>
            </a:extLst>
          </p:cNvPr>
          <p:cNvSpPr>
            <a:spLocks noGrp="1"/>
          </p:cNvSpPr>
          <p:nvPr>
            <p:ph type="pic" sz="quarter" idx="11"/>
          </p:nvPr>
        </p:nvSpPr>
        <p:spPr>
          <a:xfrm>
            <a:off x="8956109" y="1960418"/>
            <a:ext cx="2147455" cy="2521526"/>
          </a:xfrm>
          <a:custGeom>
            <a:avLst/>
            <a:gdLst>
              <a:gd name="connsiteX0" fmla="*/ 154273 w 2147455"/>
              <a:gd name="connsiteY0" fmla="*/ 0 h 2521526"/>
              <a:gd name="connsiteX1" fmla="*/ 1993182 w 2147455"/>
              <a:gd name="connsiteY1" fmla="*/ 0 h 2521526"/>
              <a:gd name="connsiteX2" fmla="*/ 2147455 w 2147455"/>
              <a:gd name="connsiteY2" fmla="*/ 154273 h 2521526"/>
              <a:gd name="connsiteX3" fmla="*/ 2147455 w 2147455"/>
              <a:gd name="connsiteY3" fmla="*/ 2367253 h 2521526"/>
              <a:gd name="connsiteX4" fmla="*/ 1993182 w 2147455"/>
              <a:gd name="connsiteY4" fmla="*/ 2521526 h 2521526"/>
              <a:gd name="connsiteX5" fmla="*/ 154273 w 2147455"/>
              <a:gd name="connsiteY5" fmla="*/ 2521526 h 2521526"/>
              <a:gd name="connsiteX6" fmla="*/ 0 w 2147455"/>
              <a:gd name="connsiteY6" fmla="*/ 2367253 h 2521526"/>
              <a:gd name="connsiteX7" fmla="*/ 0 w 2147455"/>
              <a:gd name="connsiteY7" fmla="*/ 154273 h 2521526"/>
              <a:gd name="connsiteX8" fmla="*/ 154273 w 2147455"/>
              <a:gd name="connsiteY8" fmla="*/ 0 h 252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7455" h="2521526">
                <a:moveTo>
                  <a:pt x="154273" y="0"/>
                </a:moveTo>
                <a:lnTo>
                  <a:pt x="1993182" y="0"/>
                </a:lnTo>
                <a:cubicBezTo>
                  <a:pt x="2078385" y="0"/>
                  <a:pt x="2147455" y="69070"/>
                  <a:pt x="2147455" y="154273"/>
                </a:cubicBezTo>
                <a:lnTo>
                  <a:pt x="2147455" y="2367253"/>
                </a:lnTo>
                <a:cubicBezTo>
                  <a:pt x="2147455" y="2452456"/>
                  <a:pt x="2078385" y="2521526"/>
                  <a:pt x="1993182" y="2521526"/>
                </a:cubicBezTo>
                <a:lnTo>
                  <a:pt x="154273" y="2521526"/>
                </a:lnTo>
                <a:cubicBezTo>
                  <a:pt x="69070" y="2521526"/>
                  <a:pt x="0" y="2452456"/>
                  <a:pt x="0" y="2367253"/>
                </a:cubicBezTo>
                <a:lnTo>
                  <a:pt x="0" y="154273"/>
                </a:lnTo>
                <a:cubicBezTo>
                  <a:pt x="0" y="69070"/>
                  <a:pt x="69070" y="0"/>
                  <a:pt x="154273" y="0"/>
                </a:cubicBezTo>
                <a:close/>
              </a:path>
            </a:pathLst>
          </a:custGeom>
          <a:pattFill prst="pct5">
            <a:fgClr>
              <a:schemeClr val="accent1"/>
            </a:fgClr>
            <a:bgClr>
              <a:schemeClr val="bg1"/>
            </a:bgClr>
          </a:pattFill>
          <a:effectLst>
            <a:outerShdw blurRad="50800" dist="38100" dir="8100000" algn="tr" rotWithShape="0">
              <a:prstClr val="black">
                <a:alpha val="40000"/>
              </a:prstClr>
            </a:outerShdw>
          </a:effectLst>
        </p:spPr>
        <p:txBody>
          <a:bodyPr wrap="square">
            <a:noAutofit/>
          </a:bodyPr>
          <a:lstStyle>
            <a:lvl1pPr marL="0" indent="0">
              <a:buNone/>
              <a:defRPr/>
            </a:lvl1pPr>
          </a:lstStyle>
          <a:p>
            <a:endParaRPr lang="en-US" dirty="0"/>
          </a:p>
        </p:txBody>
      </p:sp>
      <p:sp>
        <p:nvSpPr>
          <p:cNvPr id="18" name="Picture Placeholder 17">
            <a:extLst>
              <a:ext uri="{FF2B5EF4-FFF2-40B4-BE49-F238E27FC236}">
                <a16:creationId xmlns:a16="http://schemas.microsoft.com/office/drawing/2014/main" id="{784458EA-2F3B-911F-F087-BDE6B6EF97F0}"/>
              </a:ext>
            </a:extLst>
          </p:cNvPr>
          <p:cNvSpPr>
            <a:spLocks noGrp="1"/>
          </p:cNvSpPr>
          <p:nvPr>
            <p:ph type="pic" sz="quarter" idx="10"/>
          </p:nvPr>
        </p:nvSpPr>
        <p:spPr>
          <a:xfrm>
            <a:off x="6096000" y="1357746"/>
            <a:ext cx="2651760" cy="3726873"/>
          </a:xfrm>
          <a:custGeom>
            <a:avLst/>
            <a:gdLst>
              <a:gd name="connsiteX0" fmla="*/ 190502 w 2651760"/>
              <a:gd name="connsiteY0" fmla="*/ 0 h 3726873"/>
              <a:gd name="connsiteX1" fmla="*/ 2461258 w 2651760"/>
              <a:gd name="connsiteY1" fmla="*/ 0 h 3726873"/>
              <a:gd name="connsiteX2" fmla="*/ 2651760 w 2651760"/>
              <a:gd name="connsiteY2" fmla="*/ 190502 h 3726873"/>
              <a:gd name="connsiteX3" fmla="*/ 2651760 w 2651760"/>
              <a:gd name="connsiteY3" fmla="*/ 3536371 h 3726873"/>
              <a:gd name="connsiteX4" fmla="*/ 2461258 w 2651760"/>
              <a:gd name="connsiteY4" fmla="*/ 3726873 h 3726873"/>
              <a:gd name="connsiteX5" fmla="*/ 190502 w 2651760"/>
              <a:gd name="connsiteY5" fmla="*/ 3726873 h 3726873"/>
              <a:gd name="connsiteX6" fmla="*/ 0 w 2651760"/>
              <a:gd name="connsiteY6" fmla="*/ 3536371 h 3726873"/>
              <a:gd name="connsiteX7" fmla="*/ 0 w 2651760"/>
              <a:gd name="connsiteY7" fmla="*/ 190502 h 3726873"/>
              <a:gd name="connsiteX8" fmla="*/ 190502 w 2651760"/>
              <a:gd name="connsiteY8" fmla="*/ 0 h 372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1760" h="3726873">
                <a:moveTo>
                  <a:pt x="190502" y="0"/>
                </a:moveTo>
                <a:lnTo>
                  <a:pt x="2461258" y="0"/>
                </a:lnTo>
                <a:cubicBezTo>
                  <a:pt x="2566469" y="0"/>
                  <a:pt x="2651760" y="85291"/>
                  <a:pt x="2651760" y="190502"/>
                </a:cubicBezTo>
                <a:lnTo>
                  <a:pt x="2651760" y="3536371"/>
                </a:lnTo>
                <a:cubicBezTo>
                  <a:pt x="2651760" y="3641582"/>
                  <a:pt x="2566469" y="3726873"/>
                  <a:pt x="2461258" y="3726873"/>
                </a:cubicBezTo>
                <a:lnTo>
                  <a:pt x="190502" y="3726873"/>
                </a:lnTo>
                <a:cubicBezTo>
                  <a:pt x="85291" y="3726873"/>
                  <a:pt x="0" y="3641582"/>
                  <a:pt x="0" y="3536371"/>
                </a:cubicBezTo>
                <a:lnTo>
                  <a:pt x="0" y="190502"/>
                </a:lnTo>
                <a:cubicBezTo>
                  <a:pt x="0" y="85291"/>
                  <a:pt x="85291" y="0"/>
                  <a:pt x="190502" y="0"/>
                </a:cubicBezTo>
                <a:close/>
              </a:path>
            </a:pathLst>
          </a:custGeom>
          <a:pattFill prst="pct5">
            <a:fgClr>
              <a:schemeClr val="accent1"/>
            </a:fgClr>
            <a:bgClr>
              <a:schemeClr val="bg1"/>
            </a:bgClr>
          </a:pattFill>
          <a:effectLst>
            <a:outerShdw blurRad="266700" dist="139700" dir="8100000" algn="tr" rotWithShape="0">
              <a:prstClr val="black">
                <a:alpha val="45000"/>
              </a:prstClr>
            </a:outerShdw>
          </a:effectLst>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223965291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8CCDF-8FC4-AE0E-5A60-55BA980F49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573E9A-01FA-6A0F-6B18-622CDD0C60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D8E9A6-E949-0B9A-FB37-1795BC83D5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6B2D42-3B67-3D53-C8CA-C5552B9315AC}"/>
              </a:ext>
            </a:extLst>
          </p:cNvPr>
          <p:cNvSpPr>
            <a:spLocks noGrp="1"/>
          </p:cNvSpPr>
          <p:nvPr>
            <p:ph type="dt" sz="half" idx="10"/>
          </p:nvPr>
        </p:nvSpPr>
        <p:spPr/>
        <p:txBody>
          <a:bodyPr/>
          <a:lstStyle/>
          <a:p>
            <a:fld id="{A34F3A40-B2E6-478F-8360-06831D0BE117}" type="datetimeFigureOut">
              <a:rPr lang="en-US" smtClean="0"/>
              <a:t>10/29/2025</a:t>
            </a:fld>
            <a:endParaRPr lang="en-US"/>
          </a:p>
        </p:txBody>
      </p:sp>
      <p:sp>
        <p:nvSpPr>
          <p:cNvPr id="6" name="Footer Placeholder 5">
            <a:extLst>
              <a:ext uri="{FF2B5EF4-FFF2-40B4-BE49-F238E27FC236}">
                <a16:creationId xmlns:a16="http://schemas.microsoft.com/office/drawing/2014/main" id="{1AC100C0-76F0-2CFA-0229-601DFF5A10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A3244E-2E5A-5D46-12B3-E11B401427F9}"/>
              </a:ext>
            </a:extLst>
          </p:cNvPr>
          <p:cNvSpPr>
            <a:spLocks noGrp="1"/>
          </p:cNvSpPr>
          <p:nvPr>
            <p:ph type="sldNum" sz="quarter" idx="12"/>
          </p:nvPr>
        </p:nvSpPr>
        <p:spPr/>
        <p:txBody>
          <a:bodyPr/>
          <a:lstStyle/>
          <a:p>
            <a:fld id="{4E0ABF3C-5983-48E2-A6D1-167F38DD9EC4}" type="slidenum">
              <a:rPr lang="en-US" smtClean="0"/>
              <a:t>‹#›</a:t>
            </a:fld>
            <a:endParaRPr lang="en-US"/>
          </a:p>
        </p:txBody>
      </p:sp>
    </p:spTree>
    <p:extLst>
      <p:ext uri="{BB962C8B-B14F-4D97-AF65-F5344CB8AC3E}">
        <p14:creationId xmlns:p14="http://schemas.microsoft.com/office/powerpoint/2010/main" val="262899771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0F71B7-3430-FA71-71A6-628B55E217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8D4F4B-FAE8-F398-DF3B-3F67B5806B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0E560-E572-6F93-9F44-7FC6ABC48D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F3A40-B2E6-478F-8360-06831D0BE117}" type="datetimeFigureOut">
              <a:rPr lang="en-US" smtClean="0"/>
              <a:t>10/29/2025</a:t>
            </a:fld>
            <a:endParaRPr lang="en-US"/>
          </a:p>
        </p:txBody>
      </p:sp>
      <p:sp>
        <p:nvSpPr>
          <p:cNvPr id="5" name="Footer Placeholder 4">
            <a:extLst>
              <a:ext uri="{FF2B5EF4-FFF2-40B4-BE49-F238E27FC236}">
                <a16:creationId xmlns:a16="http://schemas.microsoft.com/office/drawing/2014/main" id="{DED57C9B-B8BF-EADD-859D-C62AD58E6D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7ED7BF-C8F0-1FA8-D0EC-515C46A3D2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ABF3C-5983-48E2-A6D1-167F38DD9EC4}" type="slidenum">
              <a:rPr lang="en-US" smtClean="0"/>
              <a:t>‹#›</a:t>
            </a:fld>
            <a:endParaRPr lang="en-US"/>
          </a:p>
        </p:txBody>
      </p:sp>
    </p:spTree>
    <p:extLst>
      <p:ext uri="{BB962C8B-B14F-4D97-AF65-F5344CB8AC3E}">
        <p14:creationId xmlns:p14="http://schemas.microsoft.com/office/powerpoint/2010/main" val="2209034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fif"/><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jfif"/><Relationship Id="rId5" Type="http://schemas.openxmlformats.org/officeDocument/2006/relationships/image" Target="../media/image3.jpeg"/><Relationship Id="rId4" Type="http://schemas.openxmlformats.org/officeDocument/2006/relationships/image" Target="../media/image2.jfif"/></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8.xml"/><Relationship Id="rId6" Type="http://schemas.openxmlformats.org/officeDocument/2006/relationships/image" Target="../media/image2.jfif"/><Relationship Id="rId5" Type="http://schemas.openxmlformats.org/officeDocument/2006/relationships/image" Target="../media/image3.jpeg"/><Relationship Id="rId4" Type="http://schemas.openxmlformats.org/officeDocument/2006/relationships/image" Target="../media/image4.jfif"/></Relationships>
</file>

<file path=ppt/slides/_rels/slide3.xml.rels><?xml version="1.0" encoding="UTF-8" standalone="yes"?>
<Relationships xmlns="http://schemas.openxmlformats.org/package/2006/relationships"><Relationship Id="rId3" Type="http://schemas.openxmlformats.org/officeDocument/2006/relationships/image" Target="../media/image4.jfif"/><Relationship Id="rId7" Type="http://schemas.openxmlformats.org/officeDocument/2006/relationships/image" Target="../media/image5.jp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6.jpg"/><Relationship Id="rId5" Type="http://schemas.openxmlformats.org/officeDocument/2006/relationships/image" Target="../media/image2.jfif"/><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jfif"/><Relationship Id="rId2" Type="http://schemas.openxmlformats.org/officeDocument/2006/relationships/image" Target="../media/image9.jpg"/><Relationship Id="rId1" Type="http://schemas.openxmlformats.org/officeDocument/2006/relationships/slideLayout" Target="../slideLayouts/slideLayout8.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2.jfif"/></Relationships>
</file>

<file path=ppt/slides/_rels/slide5.xml.rels><?xml version="1.0" encoding="UTF-8" standalone="yes"?>
<Relationships xmlns="http://schemas.openxmlformats.org/package/2006/relationships"><Relationship Id="rId8" Type="http://schemas.openxmlformats.org/officeDocument/2006/relationships/hyperlink" Target="https://downloads.hindawi.org/books/64047597.pdf?utm_source=chatgpt.com" TargetMode="External"/><Relationship Id="rId3" Type="http://schemas.openxmlformats.org/officeDocument/2006/relationships/image" Target="../media/image2.jfif"/><Relationship Id="rId7" Type="http://schemas.openxmlformats.org/officeDocument/2006/relationships/image" Target="../media/image3.jpeg"/><Relationship Id="rId2" Type="http://schemas.openxmlformats.org/officeDocument/2006/relationships/image" Target="../media/image10.jpg"/><Relationship Id="rId1" Type="http://schemas.openxmlformats.org/officeDocument/2006/relationships/slideLayout" Target="../slideLayouts/slideLayout8.xml"/><Relationship Id="rId6" Type="http://schemas.openxmlformats.org/officeDocument/2006/relationships/image" Target="../media/image4.jfif"/><Relationship Id="rId11" Type="http://schemas.openxmlformats.org/officeDocument/2006/relationships/hyperlink" Target="https://mostaql.com/portfolio/1825243-%D9%85%D9%82%D8%A7%D9%84-%D8%B9%D9%86-%D8%A7%D9%84%D8%AD%D9%8A%D8%A7%D8%A9-%D8%A7%D9%84%D8%A8%D8%AD%D8%B1%D9%8A%D8%A9?utm_source=chatgpt.com" TargetMode="External"/><Relationship Id="rId5" Type="http://schemas.openxmlformats.org/officeDocument/2006/relationships/image" Target="../media/image5.jpg"/><Relationship Id="rId10" Type="http://schemas.openxmlformats.org/officeDocument/2006/relationships/hyperlink" Target="https://www.neelwafurat.com/itempage.aspx?id=egb44305-5044326&amp;search=books&amp;utm_source=chatgpt.com" TargetMode="External"/><Relationship Id="rId4" Type="http://schemas.openxmlformats.org/officeDocument/2006/relationships/image" Target="../media/image6.jpg"/><Relationship Id="rId9" Type="http://schemas.openxmlformats.org/officeDocument/2006/relationships/hyperlink" Target="https://www.hindawi.org/books/64047597/?utm_source=chatgp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9E6D05-A98C-6CAB-91CC-84C859613263}"/>
              </a:ext>
            </a:extLst>
          </p:cNvPr>
          <p:cNvSpPr/>
          <p:nvPr/>
        </p:nvSpPr>
        <p:spPr>
          <a:xfrm>
            <a:off x="0" y="0"/>
            <a:ext cx="12192001" cy="6858000"/>
          </a:xfrm>
          <a:prstGeom prst="rect">
            <a:avLst/>
          </a:pr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a:extLst>
              <a:ext uri="{FF2B5EF4-FFF2-40B4-BE49-F238E27FC236}">
                <a16:creationId xmlns:a16="http://schemas.microsoft.com/office/drawing/2014/main" id="{FA038AFB-36C0-90D3-260E-8499A7FEAFD5}"/>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21710" r="21710"/>
          <a:stretch>
            <a:fillRect/>
          </a:stretch>
        </p:blipFill>
        <p:spPr/>
      </p:pic>
      <p:pic>
        <p:nvPicPr>
          <p:cNvPr id="14" name="Picture Placeholder 13">
            <a:extLst>
              <a:ext uri="{FF2B5EF4-FFF2-40B4-BE49-F238E27FC236}">
                <a16:creationId xmlns:a16="http://schemas.microsoft.com/office/drawing/2014/main" id="{64F65AEA-FAE9-523F-7B79-70D20ACFC02E}"/>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21727" r="21727"/>
          <a:stretch>
            <a:fillRect/>
          </a:stretch>
        </p:blipFill>
        <p:spPr/>
      </p:pic>
      <p:pic>
        <p:nvPicPr>
          <p:cNvPr id="12" name="Picture Placeholder 11">
            <a:extLst>
              <a:ext uri="{FF2B5EF4-FFF2-40B4-BE49-F238E27FC236}">
                <a16:creationId xmlns:a16="http://schemas.microsoft.com/office/drawing/2014/main" id="{A4130076-BC74-6D7F-3F13-F1393E6F6028}"/>
              </a:ext>
            </a:extLst>
          </p:cNvPr>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l="23394" r="23394"/>
          <a:stretch>
            <a:fillRect/>
          </a:stretch>
        </p:blipFill>
        <p:spPr/>
      </p:pic>
      <p:pic>
        <p:nvPicPr>
          <p:cNvPr id="10" name="Picture Placeholder 9">
            <a:extLst>
              <a:ext uri="{FF2B5EF4-FFF2-40B4-BE49-F238E27FC236}">
                <a16:creationId xmlns:a16="http://schemas.microsoft.com/office/drawing/2014/main" id="{E4E2A663-9519-6A29-2425-E22497D4C8E8}"/>
              </a:ext>
            </a:extLst>
          </p:cNvPr>
          <p:cNvPicPr>
            <a:picLocks noGrp="1" noChangeAspect="1"/>
          </p:cNvPicPr>
          <p:nvPr>
            <p:ph type="pic" sz="quarter" idx="11"/>
          </p:nvPr>
        </p:nvPicPr>
        <p:blipFill>
          <a:blip r:embed="rId7">
            <a:extLst>
              <a:ext uri="{28A0092B-C50C-407E-A947-70E740481C1C}">
                <a14:useLocalDpi xmlns:a14="http://schemas.microsoft.com/office/drawing/2010/main" val="0"/>
              </a:ext>
            </a:extLst>
          </a:blip>
          <a:srcRect l="21620" r="21620"/>
          <a:stretch>
            <a:fillRect/>
          </a:stretch>
        </p:blipFill>
        <p:spPr/>
      </p:pic>
      <p:pic>
        <p:nvPicPr>
          <p:cNvPr id="8" name="Picture Placeholder 7">
            <a:extLst>
              <a:ext uri="{FF2B5EF4-FFF2-40B4-BE49-F238E27FC236}">
                <a16:creationId xmlns:a16="http://schemas.microsoft.com/office/drawing/2014/main" id="{E2C9C316-2626-0A2C-D8A9-74E27778275B}"/>
              </a:ext>
            </a:extLst>
          </p:cNvPr>
          <p:cNvPicPr>
            <a:picLocks noGrp="1" noChangeAspect="1"/>
          </p:cNvPicPr>
          <p:nvPr>
            <p:ph type="pic" sz="quarter" idx="10"/>
          </p:nvPr>
        </p:nvPicPr>
        <p:blipFill>
          <a:blip r:embed="rId8">
            <a:extLst>
              <a:ext uri="{28A0092B-C50C-407E-A947-70E740481C1C}">
                <a14:useLocalDpi xmlns:a14="http://schemas.microsoft.com/office/drawing/2010/main" val="0"/>
              </a:ext>
            </a:extLst>
          </a:blip>
          <a:srcRect l="29996" r="29996"/>
          <a:stretch>
            <a:fillRect/>
          </a:stretch>
        </p:blipFill>
        <p:spPr/>
      </p:pic>
      <p:sp>
        <p:nvSpPr>
          <p:cNvPr id="2" name="TextBox 1">
            <a:extLst>
              <a:ext uri="{FF2B5EF4-FFF2-40B4-BE49-F238E27FC236}">
                <a16:creationId xmlns:a16="http://schemas.microsoft.com/office/drawing/2014/main" id="{56BED940-760C-9B11-C6CE-8EFBCF5369F5}"/>
              </a:ext>
            </a:extLst>
          </p:cNvPr>
          <p:cNvSpPr txBox="1"/>
          <p:nvPr/>
        </p:nvSpPr>
        <p:spPr>
          <a:xfrm>
            <a:off x="1268776" y="1720840"/>
            <a:ext cx="3558448" cy="3416320"/>
          </a:xfrm>
          <a:prstGeom prst="rect">
            <a:avLst/>
          </a:prstGeom>
          <a:noFill/>
        </p:spPr>
        <p:txBody>
          <a:bodyPr wrap="square" rtlCol="0">
            <a:spAutoFit/>
          </a:bodyPr>
          <a:lstStyle/>
          <a:p>
            <a:pPr algn="ctr"/>
            <a:r>
              <a:rPr lang="ar-SA" sz="6000" b="1" dirty="0">
                <a:solidFill>
                  <a:schemeClr val="bg1"/>
                </a:solidFill>
                <a:latin typeface="Arabic Typesetting" panose="03020402040406030203" pitchFamily="66" charset="-78"/>
                <a:cs typeface="Arabic Typesetting" panose="03020402040406030203" pitchFamily="66" charset="-78"/>
              </a:rPr>
              <a:t>علم الأحياء البحرية ودوره في فهم النظم البيئية للمحيطات</a:t>
            </a:r>
          </a:p>
          <a:p>
            <a:endParaRPr lang="en-US" sz="3600" kern="1200" dirty="0">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402AF2E-98F4-27C4-6D26-91D332FBDBC7}"/>
              </a:ext>
            </a:extLst>
          </p:cNvPr>
          <p:cNvSpPr txBox="1"/>
          <p:nvPr/>
        </p:nvSpPr>
        <p:spPr>
          <a:xfrm>
            <a:off x="4375761" y="4625266"/>
            <a:ext cx="7816239" cy="2062103"/>
          </a:xfrm>
          <a:prstGeom prst="rect">
            <a:avLst/>
          </a:prstGeom>
          <a:noFill/>
        </p:spPr>
        <p:txBody>
          <a:bodyPr wrap="square" rtlCol="0">
            <a:spAutoFit/>
          </a:bodyPr>
          <a:lstStyle/>
          <a:p>
            <a:pPr algn="r" rtl="1"/>
            <a:r>
              <a:rPr lang="ar-JO" sz="1600" dirty="0">
                <a:solidFill>
                  <a:schemeClr val="bg1"/>
                </a:solidFill>
                <a:latin typeface="Calibri" panose="020F0502020204030204" pitchFamily="34" charset="0"/>
                <a:ea typeface="Calibri" panose="020F0502020204030204" pitchFamily="34" charset="0"/>
                <a:cs typeface="Calibri" panose="020F0502020204030204" pitchFamily="34" charset="0"/>
              </a:rPr>
              <a:t>عمل الطلاب  : بشارة جعنيني , احمد الكيلاني , </a:t>
            </a:r>
          </a:p>
          <a:p>
            <a:pPr algn="r" rtl="1"/>
            <a:r>
              <a:rPr lang="ar-JO" sz="1600" dirty="0">
                <a:solidFill>
                  <a:schemeClr val="bg1"/>
                </a:solidFill>
                <a:latin typeface="Calibri" panose="020F0502020204030204" pitchFamily="34" charset="0"/>
                <a:ea typeface="Calibri" panose="020F0502020204030204" pitchFamily="34" charset="0"/>
                <a:cs typeface="Calibri" panose="020F0502020204030204" pitchFamily="34" charset="0"/>
              </a:rPr>
              <a:t>جاك السلايطه</a:t>
            </a:r>
          </a:p>
          <a:p>
            <a:pPr algn="r" rtl="1"/>
            <a:endParaRPr lang="ar-JO"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r" rtl="1"/>
            <a:r>
              <a:rPr lang="ar-JO" sz="1600" dirty="0">
                <a:solidFill>
                  <a:schemeClr val="bg1"/>
                </a:solidFill>
                <a:latin typeface="Calibri" panose="020F0502020204030204" pitchFamily="34" charset="0"/>
                <a:ea typeface="Calibri" panose="020F0502020204030204" pitchFamily="34" charset="0"/>
                <a:cs typeface="Calibri" panose="020F0502020204030204" pitchFamily="34" charset="0"/>
              </a:rPr>
              <a:t>الصف التاسع "أ" </a:t>
            </a:r>
          </a:p>
          <a:p>
            <a:pPr algn="r" rtl="1"/>
            <a:endParaRPr lang="ar-JO"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r" rtl="1"/>
            <a:r>
              <a:rPr lang="ar-JO" sz="1600" dirty="0">
                <a:solidFill>
                  <a:schemeClr val="bg1"/>
                </a:solidFill>
                <a:latin typeface="Calibri" panose="020F0502020204030204" pitchFamily="34" charset="0"/>
                <a:ea typeface="Calibri" panose="020F0502020204030204" pitchFamily="34" charset="0"/>
                <a:cs typeface="Calibri" panose="020F0502020204030204" pitchFamily="34" charset="0"/>
              </a:rPr>
              <a:t>باشراف المعلمه : منال العتيلات </a:t>
            </a:r>
          </a:p>
          <a:p>
            <a:pPr algn="r" rtl="1"/>
            <a:endParaRPr lang="ar-JO"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r" rtl="1"/>
            <a:r>
              <a:rPr lang="ar-JO" sz="1600" dirty="0">
                <a:solidFill>
                  <a:schemeClr val="bg1"/>
                </a:solidFill>
                <a:latin typeface="Calibri" panose="020F0502020204030204" pitchFamily="34" charset="0"/>
                <a:ea typeface="Calibri" panose="020F0502020204030204" pitchFamily="34" charset="0"/>
                <a:cs typeface="Calibri" panose="020F0502020204030204" pitchFamily="34" charset="0"/>
              </a:rPr>
              <a:t>العلوم الحياتيه , علم الاحياء البحريه</a:t>
            </a:r>
          </a:p>
        </p:txBody>
      </p:sp>
    </p:spTree>
    <p:extLst>
      <p:ext uri="{BB962C8B-B14F-4D97-AF65-F5344CB8AC3E}">
        <p14:creationId xmlns:p14="http://schemas.microsoft.com/office/powerpoint/2010/main" val="4982245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A6A99AC-83BD-6FEA-A5E2-E6E90F423CD8}"/>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A564D01C-D951-8865-C0F5-922811149788}"/>
              </a:ext>
            </a:extLst>
          </p:cNvPr>
          <p:cNvSpPr/>
          <p:nvPr/>
        </p:nvSpPr>
        <p:spPr>
          <a:xfrm>
            <a:off x="-1" y="0"/>
            <a:ext cx="12192001" cy="6858000"/>
          </a:xfrm>
          <a:prstGeom prst="rect">
            <a:avLst/>
          </a:pr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ndalus" panose="02020603050405020304" pitchFamily="18" charset="-78"/>
              <a:cs typeface="Andalus" panose="02020603050405020304" pitchFamily="18" charset="-78"/>
            </a:endParaRPr>
          </a:p>
        </p:txBody>
      </p:sp>
      <p:pic>
        <p:nvPicPr>
          <p:cNvPr id="5" name="Picture Placeholder 9">
            <a:extLst>
              <a:ext uri="{FF2B5EF4-FFF2-40B4-BE49-F238E27FC236}">
                <a16:creationId xmlns:a16="http://schemas.microsoft.com/office/drawing/2014/main" id="{AC6EE9F0-59E5-5871-538C-8A24C2F380B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6292" r="26292"/>
          <a:stretch>
            <a:fillRect/>
          </a:stretch>
        </p:blipFill>
        <p:spPr>
          <a:xfrm>
            <a:off x="6096000" y="1357313"/>
            <a:ext cx="2651125" cy="3727450"/>
          </a:xfrm>
        </p:spPr>
      </p:pic>
      <p:pic>
        <p:nvPicPr>
          <p:cNvPr id="9" name="Picture Placeholder 11">
            <a:extLst>
              <a:ext uri="{FF2B5EF4-FFF2-40B4-BE49-F238E27FC236}">
                <a16:creationId xmlns:a16="http://schemas.microsoft.com/office/drawing/2014/main" id="{649887A2-F2D2-F69B-B79B-EB852CD9ED4A}"/>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3394" r="23394"/>
          <a:stretch>
            <a:fillRect/>
          </a:stretch>
        </p:blipFill>
        <p:spPr>
          <a:xfrm>
            <a:off x="8956675" y="1960563"/>
            <a:ext cx="2146300" cy="2520950"/>
          </a:xfrm>
        </p:spPr>
      </p:pic>
      <p:pic>
        <p:nvPicPr>
          <p:cNvPr id="15" name="Picture Placeholder 13">
            <a:extLst>
              <a:ext uri="{FF2B5EF4-FFF2-40B4-BE49-F238E27FC236}">
                <a16:creationId xmlns:a16="http://schemas.microsoft.com/office/drawing/2014/main" id="{122AF62E-6562-F3CB-BD68-49BA6DAA61E4}"/>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21727" r="21727"/>
          <a:stretch>
            <a:fillRect/>
          </a:stretch>
        </p:blipFill>
        <p:spPr>
          <a:xfrm>
            <a:off x="11312525" y="1960563"/>
            <a:ext cx="2146300" cy="2520950"/>
          </a:xfrm>
        </p:spPr>
      </p:pic>
      <p:pic>
        <p:nvPicPr>
          <p:cNvPr id="19" name="Picture Placeholder 15">
            <a:extLst>
              <a:ext uri="{FF2B5EF4-FFF2-40B4-BE49-F238E27FC236}">
                <a16:creationId xmlns:a16="http://schemas.microsoft.com/office/drawing/2014/main" id="{4CFBEFCD-515D-A71B-E9F2-048AFAE46973}"/>
              </a:ext>
            </a:extLst>
          </p:cNvPr>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l="21710" r="21710"/>
          <a:stretch>
            <a:fillRect/>
          </a:stretch>
        </p:blipFill>
        <p:spPr>
          <a:xfrm>
            <a:off x="13668375" y="1960563"/>
            <a:ext cx="2146300" cy="2520950"/>
          </a:xfrm>
        </p:spPr>
      </p:pic>
      <p:pic>
        <p:nvPicPr>
          <p:cNvPr id="22" name="Picture Placeholder 7">
            <a:extLst>
              <a:ext uri="{FF2B5EF4-FFF2-40B4-BE49-F238E27FC236}">
                <a16:creationId xmlns:a16="http://schemas.microsoft.com/office/drawing/2014/main" id="{EB68ED8D-334E-62A2-34CC-DC4D334A7343}"/>
              </a:ext>
            </a:extLst>
          </p:cNvPr>
          <p:cNvPicPr>
            <a:picLocks noGrp="1" noChangeAspect="1"/>
          </p:cNvPicPr>
          <p:nvPr>
            <p:ph type="pic" sz="quarter" idx="14"/>
          </p:nvPr>
        </p:nvPicPr>
        <p:blipFill>
          <a:blip r:embed="rId7">
            <a:extLst>
              <a:ext uri="{28A0092B-C50C-407E-A947-70E740481C1C}">
                <a14:useLocalDpi xmlns:a14="http://schemas.microsoft.com/office/drawing/2010/main" val="0"/>
              </a:ext>
            </a:extLst>
          </a:blip>
          <a:srcRect l="26055" r="26055"/>
          <a:stretch>
            <a:fillRect/>
          </a:stretch>
        </p:blipFill>
        <p:spPr>
          <a:xfrm>
            <a:off x="16024225" y="1960563"/>
            <a:ext cx="2146300" cy="2520950"/>
          </a:xfrm>
        </p:spPr>
      </p:pic>
      <p:sp>
        <p:nvSpPr>
          <p:cNvPr id="4" name="TextBox 3">
            <a:extLst>
              <a:ext uri="{FF2B5EF4-FFF2-40B4-BE49-F238E27FC236}">
                <a16:creationId xmlns:a16="http://schemas.microsoft.com/office/drawing/2014/main" id="{726EAB29-FF84-6471-65E7-0E4BCF983E20}"/>
              </a:ext>
            </a:extLst>
          </p:cNvPr>
          <p:cNvSpPr txBox="1"/>
          <p:nvPr/>
        </p:nvSpPr>
        <p:spPr>
          <a:xfrm>
            <a:off x="115428" y="181957"/>
            <a:ext cx="5980571" cy="6494085"/>
          </a:xfrm>
          <a:prstGeom prst="rect">
            <a:avLst/>
          </a:prstGeom>
          <a:noFill/>
        </p:spPr>
        <p:txBody>
          <a:bodyPr wrap="square">
            <a:spAutoFit/>
          </a:bodyPr>
          <a:lstStyle/>
          <a:p>
            <a:pPr algn="ctr"/>
            <a:r>
              <a:rPr lang="ar-JO" sz="3200" dirty="0">
                <a:solidFill>
                  <a:schemeClr val="bg1"/>
                </a:solidFill>
                <a:latin typeface="Calibri" panose="020F0502020204030204" pitchFamily="34" charset="0"/>
                <a:ea typeface="Calibri" panose="020F0502020204030204" pitchFamily="34" charset="0"/>
                <a:cs typeface="Calibri" panose="020F0502020204030204" pitchFamily="34" charset="0"/>
              </a:rPr>
              <a:t>المقدمه</a:t>
            </a:r>
            <a:endParaRPr lang="en-GB" sz="3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ar-JO" sz="3200" dirty="0">
                <a:solidFill>
                  <a:schemeClr val="bg1"/>
                </a:solidFill>
                <a:latin typeface="Calibri" panose="020F0502020204030204" pitchFamily="34" charset="0"/>
                <a:ea typeface="Calibri" panose="020F0502020204030204" pitchFamily="34" charset="0"/>
                <a:cs typeface="Calibri" panose="020F0502020204030204" pitchFamily="34" charset="0"/>
              </a:rPr>
              <a:t>ي</a:t>
            </a:r>
            <a:r>
              <a:rPr lang="ar-SA" sz="3200" dirty="0">
                <a:solidFill>
                  <a:schemeClr val="bg1"/>
                </a:solidFill>
                <a:latin typeface="Calibri" panose="020F0502020204030204" pitchFamily="34" charset="0"/>
                <a:ea typeface="Calibri" panose="020F0502020204030204" pitchFamily="34" charset="0"/>
                <a:cs typeface="Calibri" panose="020F0502020204030204" pitchFamily="34" charset="0"/>
              </a:rPr>
              <a:t>عدّ علم الأحياء البحرية من أهم فروع علم الأحياء، إذ يهتم بدراسة الكائنات الحية التي تعيش في البيئات المائية المالحة مثل البحار والمحيطات. يركّز هذا العلم على فهم التفاعل بين الكائنات البحرية وبيئتها، ودراسة التنوع الحيوي، وسلوك الكائنات، وسلاسل الغذاء البحرية، بالإضافة إلى تأثير الأنشطة البشرية على النظم البيئية البحرية.</a:t>
            </a:r>
            <a:br>
              <a:rPr lang="ar-SA" sz="3200"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ar-SA" sz="3200" dirty="0">
                <a:solidFill>
                  <a:schemeClr val="bg1"/>
                </a:solidFill>
                <a:latin typeface="Calibri" panose="020F0502020204030204" pitchFamily="34" charset="0"/>
                <a:ea typeface="Calibri" panose="020F0502020204030204" pitchFamily="34" charset="0"/>
                <a:cs typeface="Calibri" panose="020F0502020204030204" pitchFamily="34" charset="0"/>
              </a:rPr>
              <a:t>ونظرًا لأهمية البحار في تنظيم المناخ وتوفير الغذاء والموارد الطبيعية، فإن دراسة الأحياء البحرية تسهم في تحقيق التنمية المستدامة وحماية البيئة البحرية من التدهور.</a:t>
            </a:r>
            <a:endPar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400591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FE846BB-4DC2-C4B7-A436-76E4211AC264}"/>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164BA0A8-449C-7480-D618-48B52F1FB9F3}"/>
              </a:ext>
            </a:extLst>
          </p:cNvPr>
          <p:cNvSpPr/>
          <p:nvPr/>
        </p:nvSpPr>
        <p:spPr>
          <a:xfrm>
            <a:off x="-1" y="0"/>
            <a:ext cx="12192001" cy="6858000"/>
          </a:xfrm>
          <a:prstGeom prst="rect">
            <a:avLst/>
          </a:pr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Placeholder 11">
            <a:extLst>
              <a:ext uri="{FF2B5EF4-FFF2-40B4-BE49-F238E27FC236}">
                <a16:creationId xmlns:a16="http://schemas.microsoft.com/office/drawing/2014/main" id="{5BC73C39-14B4-2DEE-6835-B2B0AE80612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7774" r="27774"/>
          <a:stretch>
            <a:fillRect/>
          </a:stretch>
        </p:blipFill>
        <p:spPr>
          <a:xfrm>
            <a:off x="6096000" y="1357313"/>
            <a:ext cx="2651125" cy="3727450"/>
          </a:xfrm>
        </p:spPr>
      </p:pic>
      <p:pic>
        <p:nvPicPr>
          <p:cNvPr id="8" name="Picture Placeholder 13">
            <a:extLst>
              <a:ext uri="{FF2B5EF4-FFF2-40B4-BE49-F238E27FC236}">
                <a16:creationId xmlns:a16="http://schemas.microsoft.com/office/drawing/2014/main" id="{B654A58E-1B73-B637-9F02-DCD74EC010B7}"/>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1727" r="21727"/>
          <a:stretch>
            <a:fillRect/>
          </a:stretch>
        </p:blipFill>
        <p:spPr>
          <a:xfrm>
            <a:off x="8956675" y="1960563"/>
            <a:ext cx="2146300" cy="2520950"/>
          </a:xfrm>
        </p:spPr>
      </p:pic>
      <p:pic>
        <p:nvPicPr>
          <p:cNvPr id="12" name="Picture Placeholder 15">
            <a:extLst>
              <a:ext uri="{FF2B5EF4-FFF2-40B4-BE49-F238E27FC236}">
                <a16:creationId xmlns:a16="http://schemas.microsoft.com/office/drawing/2014/main" id="{6F08CF95-A9AC-57F2-DAF3-647F05BC4B0E}"/>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21710" r="21710"/>
          <a:stretch>
            <a:fillRect/>
          </a:stretch>
        </p:blipFill>
        <p:spPr>
          <a:xfrm>
            <a:off x="11312525" y="1960563"/>
            <a:ext cx="2146300" cy="2520950"/>
          </a:xfrm>
        </p:spPr>
      </p:pic>
      <p:pic>
        <p:nvPicPr>
          <p:cNvPr id="17" name="Picture Placeholder 7">
            <a:extLst>
              <a:ext uri="{FF2B5EF4-FFF2-40B4-BE49-F238E27FC236}">
                <a16:creationId xmlns:a16="http://schemas.microsoft.com/office/drawing/2014/main" id="{2AB4BA5C-787C-73C4-A188-6C5E071F93DF}"/>
              </a:ext>
            </a:extLst>
          </p:cNvPr>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l="26055" r="26055"/>
          <a:stretch>
            <a:fillRect/>
          </a:stretch>
        </p:blipFill>
        <p:spPr>
          <a:xfrm>
            <a:off x="13668375" y="1960563"/>
            <a:ext cx="2146300" cy="2520950"/>
          </a:xfrm>
        </p:spPr>
      </p:pic>
      <p:pic>
        <p:nvPicPr>
          <p:cNvPr id="21" name="Picture Placeholder 9">
            <a:extLst>
              <a:ext uri="{FF2B5EF4-FFF2-40B4-BE49-F238E27FC236}">
                <a16:creationId xmlns:a16="http://schemas.microsoft.com/office/drawing/2014/main" id="{11A9E224-B1C3-34D1-78ED-5E5AFDEB57EE}"/>
              </a:ext>
            </a:extLst>
          </p:cNvPr>
          <p:cNvPicPr>
            <a:picLocks noGrp="1" noChangeAspect="1"/>
          </p:cNvPicPr>
          <p:nvPr>
            <p:ph type="pic" sz="quarter" idx="14"/>
          </p:nvPr>
        </p:nvPicPr>
        <p:blipFill>
          <a:blip r:embed="rId7">
            <a:extLst>
              <a:ext uri="{28A0092B-C50C-407E-A947-70E740481C1C}">
                <a14:useLocalDpi xmlns:a14="http://schemas.microsoft.com/office/drawing/2010/main" val="0"/>
              </a:ext>
            </a:extLst>
          </a:blip>
          <a:srcRect l="21620" r="21620"/>
          <a:stretch>
            <a:fillRect/>
          </a:stretch>
        </p:blipFill>
        <p:spPr>
          <a:xfrm>
            <a:off x="16024225" y="1960563"/>
            <a:ext cx="2146300" cy="2520950"/>
          </a:xfrm>
        </p:spPr>
      </p:pic>
      <p:sp>
        <p:nvSpPr>
          <p:cNvPr id="6" name="TextBox 5">
            <a:extLst>
              <a:ext uri="{FF2B5EF4-FFF2-40B4-BE49-F238E27FC236}">
                <a16:creationId xmlns:a16="http://schemas.microsoft.com/office/drawing/2014/main" id="{75240E7C-3237-0047-1CBA-68EDFB24F5C3}"/>
              </a:ext>
            </a:extLst>
          </p:cNvPr>
          <p:cNvSpPr txBox="1"/>
          <p:nvPr/>
        </p:nvSpPr>
        <p:spPr>
          <a:xfrm>
            <a:off x="45308" y="-5417"/>
            <a:ext cx="6005384" cy="6863417"/>
          </a:xfrm>
          <a:prstGeom prst="rect">
            <a:avLst/>
          </a:prstGeom>
          <a:noFill/>
        </p:spPr>
        <p:txBody>
          <a:bodyPr wrap="square">
            <a:spAutoFit/>
          </a:bodyPr>
          <a:lstStyle/>
          <a:p>
            <a:pPr algn="ctr" rtl="1">
              <a:buNone/>
            </a:pPr>
            <a:r>
              <a:rPr lang="ar-SA" sz="2200" b="1" dirty="0">
                <a:solidFill>
                  <a:schemeClr val="bg1"/>
                </a:solidFill>
                <a:latin typeface="Calibri" panose="020F0502020204030204" pitchFamily="34" charset="0"/>
                <a:cs typeface="Calibri" panose="020F0502020204030204" pitchFamily="34" charset="0"/>
              </a:rPr>
              <a:t>المحتوى / النتائج والمناقشة:</a:t>
            </a:r>
          </a:p>
          <a:p>
            <a:pPr algn="ctr" rtl="1">
              <a:buFont typeface="+mj-lt"/>
              <a:buAutoNum type="arabicPeriod"/>
            </a:pPr>
            <a:r>
              <a:rPr lang="ar-SA" sz="2200" b="1" dirty="0">
                <a:solidFill>
                  <a:schemeClr val="bg1"/>
                </a:solidFill>
                <a:latin typeface="Calibri" panose="020F0502020204030204" pitchFamily="34" charset="0"/>
                <a:cs typeface="Calibri" panose="020F0502020204030204" pitchFamily="34" charset="0"/>
              </a:rPr>
              <a:t>التنوع الحيوي في البيئة البحرية:</a:t>
            </a:r>
            <a:br>
              <a:rPr lang="ar-SA" sz="2200" dirty="0">
                <a:solidFill>
                  <a:schemeClr val="bg1"/>
                </a:solidFill>
                <a:latin typeface="Calibri" panose="020F0502020204030204" pitchFamily="34" charset="0"/>
                <a:cs typeface="Calibri" panose="020F0502020204030204" pitchFamily="34" charset="0"/>
              </a:rPr>
            </a:br>
            <a:r>
              <a:rPr lang="ar-SA" sz="2200" dirty="0">
                <a:solidFill>
                  <a:schemeClr val="bg1"/>
                </a:solidFill>
                <a:latin typeface="Calibri" panose="020F0502020204030204" pitchFamily="34" charset="0"/>
                <a:cs typeface="Calibri" panose="020F0502020204030204" pitchFamily="34" charset="0"/>
              </a:rPr>
              <a:t>تحتوي المحيطات على تنوع ضخم من الكائنات الحية، بدءًا من الكائنات المجهرية مثل العوالق النباتية والحيوانية، وصولًا إلى الكائنات الكبيرة مثل الحيتان وأسماك القرش. هذا التنوع يسهم في استقرار النظام البيئي البحري وتوازنه.</a:t>
            </a:r>
          </a:p>
          <a:p>
            <a:pPr algn="ctr" rtl="1">
              <a:buFont typeface="+mj-lt"/>
              <a:buAutoNum type="arabicPeriod"/>
            </a:pPr>
            <a:r>
              <a:rPr lang="ar-SA" sz="2200" b="1" dirty="0">
                <a:solidFill>
                  <a:schemeClr val="bg1"/>
                </a:solidFill>
                <a:latin typeface="Calibri" panose="020F0502020204030204" pitchFamily="34" charset="0"/>
                <a:cs typeface="Calibri" panose="020F0502020204030204" pitchFamily="34" charset="0"/>
              </a:rPr>
              <a:t>العلاقات الغذائية في البحر:</a:t>
            </a:r>
            <a:br>
              <a:rPr lang="ar-SA" sz="2200" dirty="0">
                <a:solidFill>
                  <a:schemeClr val="bg1"/>
                </a:solidFill>
                <a:latin typeface="Calibri" panose="020F0502020204030204" pitchFamily="34" charset="0"/>
                <a:cs typeface="Calibri" panose="020F0502020204030204" pitchFamily="34" charset="0"/>
              </a:rPr>
            </a:br>
            <a:r>
              <a:rPr lang="ar-SA" sz="2200" dirty="0">
                <a:solidFill>
                  <a:schemeClr val="bg1"/>
                </a:solidFill>
                <a:latin typeface="Calibri" panose="020F0502020204030204" pitchFamily="34" charset="0"/>
                <a:cs typeface="Calibri" panose="020F0502020204030204" pitchFamily="34" charset="0"/>
              </a:rPr>
              <a:t>تشكل العوالق النباتية القاعدة الأساسية للسلسلة الغذائية البحرية، إذ تعتمد عليها الكائنات الصغيرة مثل القشريات، والتي بدورها تُستهلك من قبل الأسماك الأكبر حجمًا، ثم الثدييات البحرية.</a:t>
            </a:r>
          </a:p>
          <a:p>
            <a:pPr algn="ctr" rtl="1">
              <a:buFont typeface="+mj-lt"/>
              <a:buAutoNum type="arabicPeriod"/>
            </a:pPr>
            <a:r>
              <a:rPr lang="ar-SA" sz="2200" b="1" dirty="0">
                <a:solidFill>
                  <a:schemeClr val="bg1"/>
                </a:solidFill>
                <a:latin typeface="Calibri" panose="020F0502020204030204" pitchFamily="34" charset="0"/>
                <a:cs typeface="Calibri" panose="020F0502020204030204" pitchFamily="34" charset="0"/>
              </a:rPr>
              <a:t>تأثير الأنشطة البشرية:</a:t>
            </a:r>
            <a:br>
              <a:rPr lang="ar-SA" sz="2200" dirty="0">
                <a:solidFill>
                  <a:schemeClr val="bg1"/>
                </a:solidFill>
                <a:latin typeface="Calibri" panose="020F0502020204030204" pitchFamily="34" charset="0"/>
                <a:cs typeface="Calibri" panose="020F0502020204030204" pitchFamily="34" charset="0"/>
              </a:rPr>
            </a:br>
            <a:r>
              <a:rPr lang="ar-SA" sz="2200" dirty="0">
                <a:solidFill>
                  <a:schemeClr val="bg1"/>
                </a:solidFill>
                <a:latin typeface="Calibri" panose="020F0502020204030204" pitchFamily="34" charset="0"/>
                <a:cs typeface="Calibri" panose="020F0502020204030204" pitchFamily="34" charset="0"/>
              </a:rPr>
              <a:t>تعاني البيئات البحرية من التلوث النفطي والبلاستيكي والصيد الجائر، مما يؤدي إلى اختلال التوازن البيئي. كما تسبب ظاهرة الاحترار العالمي تحمّض المحيطات وتدمير الشعاب المرجانية.</a:t>
            </a:r>
          </a:p>
          <a:p>
            <a:pPr algn="ctr" rtl="1">
              <a:buFont typeface="+mj-lt"/>
              <a:buAutoNum type="arabicPeriod"/>
            </a:pPr>
            <a:r>
              <a:rPr lang="ar-SA" sz="2200" b="1" dirty="0">
                <a:solidFill>
                  <a:schemeClr val="bg1"/>
                </a:solidFill>
                <a:latin typeface="Calibri" panose="020F0502020204030204" pitchFamily="34" charset="0"/>
                <a:cs typeface="Calibri" panose="020F0502020204030204" pitchFamily="34" charset="0"/>
              </a:rPr>
              <a:t>أهمية البحث العلمي في الأحياء البحرية:</a:t>
            </a:r>
            <a:br>
              <a:rPr lang="ar-SA" sz="2200" dirty="0">
                <a:solidFill>
                  <a:schemeClr val="bg1"/>
                </a:solidFill>
                <a:latin typeface="Calibri" panose="020F0502020204030204" pitchFamily="34" charset="0"/>
                <a:cs typeface="Calibri" panose="020F0502020204030204" pitchFamily="34" charset="0"/>
              </a:rPr>
            </a:br>
            <a:r>
              <a:rPr lang="ar-SA" sz="2200" dirty="0">
                <a:solidFill>
                  <a:schemeClr val="bg1"/>
                </a:solidFill>
                <a:latin typeface="Calibri" panose="020F0502020204030204" pitchFamily="34" charset="0"/>
                <a:cs typeface="Calibri" panose="020F0502020204030204" pitchFamily="34" charset="0"/>
              </a:rPr>
              <a:t>تساهم الأبحاث الحديثة في اكتشاف أنواع جديدة من الكائنات البحرية، وفهم عمليات بيئية معقدة مثل دورة الكربون البحرية. كما أن دراسة الأحياء البحرية لها تطبيقات اقتصادية في مجالات الصيد، والدواء، والطاقة الحيوية.</a:t>
            </a:r>
          </a:p>
        </p:txBody>
      </p:sp>
    </p:spTree>
    <p:extLst>
      <p:ext uri="{BB962C8B-B14F-4D97-AF65-F5344CB8AC3E}">
        <p14:creationId xmlns:p14="http://schemas.microsoft.com/office/powerpoint/2010/main" val="297062668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A8B79869-8D5D-F7B2-B523-55ABE33671DA}"/>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C55020D3-8CE7-FFBD-8ECC-E35C59B253B7}"/>
              </a:ext>
            </a:extLst>
          </p:cNvPr>
          <p:cNvSpPr/>
          <p:nvPr/>
        </p:nvSpPr>
        <p:spPr>
          <a:xfrm>
            <a:off x="-1" y="0"/>
            <a:ext cx="12192001" cy="6858000"/>
          </a:xfrm>
          <a:prstGeom prst="rect">
            <a:avLst/>
          </a:pr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13">
            <a:extLst>
              <a:ext uri="{FF2B5EF4-FFF2-40B4-BE49-F238E27FC236}">
                <a16:creationId xmlns:a16="http://schemas.microsoft.com/office/drawing/2014/main" id="{DAA219CB-8453-84D9-2362-453A2D474D0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6381" r="26381"/>
          <a:stretch>
            <a:fillRect/>
          </a:stretch>
        </p:blipFill>
        <p:spPr>
          <a:xfrm>
            <a:off x="6096000" y="1357313"/>
            <a:ext cx="2651125" cy="3727450"/>
          </a:xfrm>
        </p:spPr>
      </p:pic>
      <p:pic>
        <p:nvPicPr>
          <p:cNvPr id="9" name="Picture Placeholder 15">
            <a:extLst>
              <a:ext uri="{FF2B5EF4-FFF2-40B4-BE49-F238E27FC236}">
                <a16:creationId xmlns:a16="http://schemas.microsoft.com/office/drawing/2014/main" id="{F237E3BF-E71C-9191-C85B-C114FAFFF4BC}"/>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1710" r="21710"/>
          <a:stretch>
            <a:fillRect/>
          </a:stretch>
        </p:blipFill>
        <p:spPr>
          <a:xfrm>
            <a:off x="8956675" y="1960563"/>
            <a:ext cx="2146300" cy="2520950"/>
          </a:xfrm>
        </p:spPr>
      </p:pic>
      <p:pic>
        <p:nvPicPr>
          <p:cNvPr id="13" name="Picture Placeholder 7">
            <a:extLst>
              <a:ext uri="{FF2B5EF4-FFF2-40B4-BE49-F238E27FC236}">
                <a16:creationId xmlns:a16="http://schemas.microsoft.com/office/drawing/2014/main" id="{B730CAC9-3284-600E-CED0-677C4529F3B1}"/>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26055" r="26055"/>
          <a:stretch>
            <a:fillRect/>
          </a:stretch>
        </p:blipFill>
        <p:spPr>
          <a:xfrm>
            <a:off x="11312525" y="1960563"/>
            <a:ext cx="2146300" cy="2520950"/>
          </a:xfrm>
        </p:spPr>
      </p:pic>
      <p:pic>
        <p:nvPicPr>
          <p:cNvPr id="16" name="Picture Placeholder 9">
            <a:extLst>
              <a:ext uri="{FF2B5EF4-FFF2-40B4-BE49-F238E27FC236}">
                <a16:creationId xmlns:a16="http://schemas.microsoft.com/office/drawing/2014/main" id="{04ED122B-FE01-4D2C-9DDC-AFCC1FF90A4B}"/>
              </a:ext>
            </a:extLst>
          </p:cNvPr>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l="21620" r="21620"/>
          <a:stretch>
            <a:fillRect/>
          </a:stretch>
        </p:blipFill>
        <p:spPr>
          <a:xfrm>
            <a:off x="13668375" y="1960563"/>
            <a:ext cx="2146300" cy="2520950"/>
          </a:xfrm>
        </p:spPr>
      </p:pic>
      <p:pic>
        <p:nvPicPr>
          <p:cNvPr id="20" name="Picture Placeholder 11">
            <a:extLst>
              <a:ext uri="{FF2B5EF4-FFF2-40B4-BE49-F238E27FC236}">
                <a16:creationId xmlns:a16="http://schemas.microsoft.com/office/drawing/2014/main" id="{FE43AA57-A348-C020-A860-0752A67ADB9A}"/>
              </a:ext>
            </a:extLst>
          </p:cNvPr>
          <p:cNvPicPr>
            <a:picLocks noGrp="1" noChangeAspect="1"/>
          </p:cNvPicPr>
          <p:nvPr>
            <p:ph type="pic" sz="quarter" idx="14"/>
          </p:nvPr>
        </p:nvPicPr>
        <p:blipFill>
          <a:blip r:embed="rId7">
            <a:extLst>
              <a:ext uri="{28A0092B-C50C-407E-A947-70E740481C1C}">
                <a14:useLocalDpi xmlns:a14="http://schemas.microsoft.com/office/drawing/2010/main" val="0"/>
              </a:ext>
            </a:extLst>
          </a:blip>
          <a:srcRect l="23394" r="23394"/>
          <a:stretch>
            <a:fillRect/>
          </a:stretch>
        </p:blipFill>
        <p:spPr>
          <a:xfrm>
            <a:off x="16024225" y="1960563"/>
            <a:ext cx="2146300" cy="2520950"/>
          </a:xfrm>
        </p:spPr>
      </p:pic>
      <p:sp>
        <p:nvSpPr>
          <p:cNvPr id="3" name="TextBox 2">
            <a:extLst>
              <a:ext uri="{FF2B5EF4-FFF2-40B4-BE49-F238E27FC236}">
                <a16:creationId xmlns:a16="http://schemas.microsoft.com/office/drawing/2014/main" id="{3FE76AB2-F378-8FB4-53FB-481F6E7D92D7}"/>
              </a:ext>
            </a:extLst>
          </p:cNvPr>
          <p:cNvSpPr txBox="1"/>
          <p:nvPr/>
        </p:nvSpPr>
        <p:spPr>
          <a:xfrm>
            <a:off x="502722" y="243512"/>
            <a:ext cx="5090556" cy="6370975"/>
          </a:xfrm>
          <a:prstGeom prst="rect">
            <a:avLst/>
          </a:prstGeom>
          <a:noFill/>
        </p:spPr>
        <p:txBody>
          <a:bodyPr wrap="square">
            <a:spAutoFit/>
          </a:bodyPr>
          <a:lstStyle/>
          <a:p>
            <a:pPr algn="ctr"/>
            <a:r>
              <a:rPr lang="ar-JO" sz="3200" dirty="0">
                <a:solidFill>
                  <a:schemeClr val="bg1"/>
                </a:solidFill>
                <a:latin typeface="Calibri" panose="020F0502020204030204" pitchFamily="34" charset="0"/>
                <a:ea typeface="Calibri" panose="020F0502020204030204" pitchFamily="34" charset="0"/>
                <a:cs typeface="Calibri" panose="020F0502020204030204" pitchFamily="34" charset="0"/>
              </a:rPr>
              <a:t>الخاتمه</a:t>
            </a:r>
          </a:p>
          <a:p>
            <a:pPr algn="ctr"/>
            <a:r>
              <a:rPr lang="ar-SA" sz="3200" dirty="0">
                <a:solidFill>
                  <a:schemeClr val="bg1"/>
                </a:solidFill>
                <a:latin typeface="Calibri" panose="020F0502020204030204" pitchFamily="34" charset="0"/>
                <a:ea typeface="Calibri" panose="020F0502020204030204" pitchFamily="34" charset="0"/>
                <a:cs typeface="Calibri" panose="020F0502020204030204" pitchFamily="34" charset="0"/>
              </a:rPr>
              <a:t>إن علم الأحياء البحرية يمثل حجر الأساس لفهم النظم البيئية المائية والمحافظة عليها. فمن خلاله يمكن للعلماء رصد التغيرات البيئية، وتحديد تأثير الأنشطة البشرية، ووضع استراتيجيات للحفاظ على التنوع الحيوي البحري. ومع تزايد التهديدات البيئية، تصبح الحاجة إلى دعم الأبحاث البحرية ونشر الوعي بأهمية حماية المحيطات أمرًا ضروريًا لمستقبل كوكب الأرض.</a:t>
            </a:r>
            <a:endPar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endParaRPr lang="en-US" sz="2400" dirty="0">
              <a:solidFill>
                <a:schemeClr val="bg1"/>
              </a:solidFill>
            </a:endParaRPr>
          </a:p>
        </p:txBody>
      </p:sp>
    </p:spTree>
    <p:extLst>
      <p:ext uri="{BB962C8B-B14F-4D97-AF65-F5344CB8AC3E}">
        <p14:creationId xmlns:p14="http://schemas.microsoft.com/office/powerpoint/2010/main" val="288289091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0CFC652E-0E22-7102-9184-697CD8CCA9E8}"/>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6892F758-6D2C-083E-E440-89CF61FAD394}"/>
              </a:ext>
            </a:extLst>
          </p:cNvPr>
          <p:cNvSpPr/>
          <p:nvPr/>
        </p:nvSpPr>
        <p:spPr>
          <a:xfrm>
            <a:off x="-1" y="0"/>
            <a:ext cx="12192001" cy="6858000"/>
          </a:xfrm>
          <a:prstGeom prst="rect">
            <a:avLst/>
          </a:pr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Placeholder 15">
            <a:extLst>
              <a:ext uri="{FF2B5EF4-FFF2-40B4-BE49-F238E27FC236}">
                <a16:creationId xmlns:a16="http://schemas.microsoft.com/office/drawing/2014/main" id="{E1783B64-BCFF-2DE2-7A6F-F81C485B872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6367" r="26367"/>
          <a:stretch>
            <a:fillRect/>
          </a:stretch>
        </p:blipFill>
        <p:spPr>
          <a:xfrm>
            <a:off x="6096000" y="1357313"/>
            <a:ext cx="2651125" cy="3727450"/>
          </a:xfrm>
        </p:spPr>
      </p:pic>
      <p:pic>
        <p:nvPicPr>
          <p:cNvPr id="8" name="Picture Placeholder 7">
            <a:extLst>
              <a:ext uri="{FF2B5EF4-FFF2-40B4-BE49-F238E27FC236}">
                <a16:creationId xmlns:a16="http://schemas.microsoft.com/office/drawing/2014/main" id="{9A51234F-A426-5916-6100-74F9328F7D2D}"/>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6055" r="26055"/>
          <a:stretch>
            <a:fillRect/>
          </a:stretch>
        </p:blipFill>
        <p:spPr>
          <a:xfrm>
            <a:off x="8956675" y="1960563"/>
            <a:ext cx="2146300" cy="2520950"/>
          </a:xfrm>
        </p:spPr>
      </p:pic>
      <p:pic>
        <p:nvPicPr>
          <p:cNvPr id="12" name="Picture Placeholder 9">
            <a:extLst>
              <a:ext uri="{FF2B5EF4-FFF2-40B4-BE49-F238E27FC236}">
                <a16:creationId xmlns:a16="http://schemas.microsoft.com/office/drawing/2014/main" id="{36580F51-0DD4-4EA7-133F-E15EA6B42D32}"/>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21620" r="21620"/>
          <a:stretch>
            <a:fillRect/>
          </a:stretch>
        </p:blipFill>
        <p:spPr>
          <a:xfrm>
            <a:off x="11312525" y="1960563"/>
            <a:ext cx="2146300" cy="2520950"/>
          </a:xfrm>
        </p:spPr>
      </p:pic>
      <p:pic>
        <p:nvPicPr>
          <p:cNvPr id="17" name="Picture Placeholder 11">
            <a:extLst>
              <a:ext uri="{FF2B5EF4-FFF2-40B4-BE49-F238E27FC236}">
                <a16:creationId xmlns:a16="http://schemas.microsoft.com/office/drawing/2014/main" id="{059BF64B-5BC7-1C91-1994-BF4C2BDF5472}"/>
              </a:ext>
            </a:extLst>
          </p:cNvPr>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l="23394" r="23394"/>
          <a:stretch>
            <a:fillRect/>
          </a:stretch>
        </p:blipFill>
        <p:spPr>
          <a:xfrm>
            <a:off x="13668375" y="1960563"/>
            <a:ext cx="2146300" cy="2520950"/>
          </a:xfrm>
        </p:spPr>
      </p:pic>
      <p:pic>
        <p:nvPicPr>
          <p:cNvPr id="21" name="Picture Placeholder 13">
            <a:extLst>
              <a:ext uri="{FF2B5EF4-FFF2-40B4-BE49-F238E27FC236}">
                <a16:creationId xmlns:a16="http://schemas.microsoft.com/office/drawing/2014/main" id="{799767E9-5835-7017-705A-091DAFF4E8B4}"/>
              </a:ext>
            </a:extLst>
          </p:cNvPr>
          <p:cNvPicPr>
            <a:picLocks noGrp="1" noChangeAspect="1"/>
          </p:cNvPicPr>
          <p:nvPr>
            <p:ph type="pic" sz="quarter" idx="14"/>
          </p:nvPr>
        </p:nvPicPr>
        <p:blipFill>
          <a:blip r:embed="rId7">
            <a:extLst>
              <a:ext uri="{28A0092B-C50C-407E-A947-70E740481C1C}">
                <a14:useLocalDpi xmlns:a14="http://schemas.microsoft.com/office/drawing/2010/main" val="0"/>
              </a:ext>
            </a:extLst>
          </a:blip>
          <a:srcRect l="21727" r="21727"/>
          <a:stretch>
            <a:fillRect/>
          </a:stretch>
        </p:blipFill>
        <p:spPr>
          <a:xfrm>
            <a:off x="16024225" y="1960563"/>
            <a:ext cx="2146300" cy="2520950"/>
          </a:xfrm>
        </p:spPr>
      </p:pic>
      <p:sp>
        <p:nvSpPr>
          <p:cNvPr id="5" name="TextBox 4">
            <a:extLst>
              <a:ext uri="{FF2B5EF4-FFF2-40B4-BE49-F238E27FC236}">
                <a16:creationId xmlns:a16="http://schemas.microsoft.com/office/drawing/2014/main" id="{CC36A2F0-7576-06BD-122C-C302FF603746}"/>
              </a:ext>
            </a:extLst>
          </p:cNvPr>
          <p:cNvSpPr txBox="1"/>
          <p:nvPr/>
        </p:nvSpPr>
        <p:spPr>
          <a:xfrm>
            <a:off x="6486105" y="4481513"/>
            <a:ext cx="1985818" cy="523220"/>
          </a:xfrm>
          <a:prstGeom prst="rect">
            <a:avLst/>
          </a:prstGeom>
          <a:noFill/>
        </p:spPr>
        <p:txBody>
          <a:bodyPr wrap="square" rtlCol="0">
            <a:spAutoFit/>
          </a:bodyPr>
          <a:lstStyle/>
          <a:p>
            <a:pPr algn="ctr" rtl="1"/>
            <a:endParaRPr lang="en-US" sz="2800" dirty="0">
              <a:solidFill>
                <a:schemeClr val="bg1"/>
              </a:solidFill>
            </a:endParaRPr>
          </a:p>
        </p:txBody>
      </p:sp>
      <p:sp>
        <p:nvSpPr>
          <p:cNvPr id="9" name="Rectangle 3">
            <a:extLst>
              <a:ext uri="{FF2B5EF4-FFF2-40B4-BE49-F238E27FC236}">
                <a16:creationId xmlns:a16="http://schemas.microsoft.com/office/drawing/2014/main" id="{02834AB2-759B-924E-06A9-7721597121C7}"/>
              </a:ext>
            </a:extLst>
          </p:cNvPr>
          <p:cNvSpPr>
            <a:spLocks noChangeArrowheads="1"/>
          </p:cNvSpPr>
          <p:nvPr/>
        </p:nvSpPr>
        <p:spPr bwMode="auto">
          <a:xfrm>
            <a:off x="176271" y="112707"/>
            <a:ext cx="5743457" cy="6632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Char char="•"/>
              <a:tabLst/>
            </a:pPr>
            <a:r>
              <a:rPr kumimoji="0" lang="ar-JO" altLang="en-US" sz="25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المراجع</a:t>
            </a:r>
          </a:p>
          <a:p>
            <a:pPr marL="0" marR="0" lvl="0" indent="0" algn="ctr" defTabSz="914400" rtl="1" eaLnBrk="0" fontAlgn="base" latinLnBrk="0" hangingPunct="0">
              <a:lnSpc>
                <a:spcPct val="100000"/>
              </a:lnSpc>
              <a:spcBef>
                <a:spcPct val="0"/>
              </a:spcBef>
              <a:spcAft>
                <a:spcPct val="0"/>
              </a:spcAft>
              <a:buClrTx/>
              <a:buSzTx/>
              <a:buFontTx/>
              <a:buChar char="•"/>
              <a:tabLst/>
            </a:pPr>
            <a:r>
              <a:rPr kumimoji="0" lang="ar-SA" altLang="en-US" sz="25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علم الأحياء البحرية: مقدّمة قصيرة جدًّا  المؤلف فيليب ملادينوف، ترجمة ياسمين العربي. يقدم هذا الكتاب نظرة شاملة وسريعة على الحياة البحرية، العمليات الحيوية، تأثيرات الإنسان على</a:t>
            </a:r>
            <a:r>
              <a:rPr kumimoji="0" lang="en-US" altLang="en-US" sz="25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 ocean </a:t>
            </a:r>
            <a:r>
              <a:rPr kumimoji="0" lang="ar-SA" altLang="en-US" sz="25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والمحافظة على البيئة. الرابط</a:t>
            </a:r>
            <a:r>
              <a:rPr kumimoji="0" lang="en-US" altLang="en-US" sz="25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kumimoji="0" lang="ar-SA" altLang="en-US" sz="25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تحميل مجاني</a:t>
            </a:r>
            <a:r>
              <a:rPr kumimoji="0" lang="en-US" altLang="en-US" sz="25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25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Hindawi+2Hindawi+2</a:t>
            </a:r>
            <a:endParaRPr kumimoji="0" lang="ar-JO" altLang="en-US" sz="25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1" eaLnBrk="0" fontAlgn="base" latinLnBrk="0" hangingPunct="0">
              <a:lnSpc>
                <a:spcPct val="100000"/>
              </a:lnSpc>
              <a:spcBef>
                <a:spcPct val="0"/>
              </a:spcBef>
              <a:spcAft>
                <a:spcPct val="0"/>
              </a:spcAft>
              <a:buClrTx/>
              <a:buSzTx/>
              <a:buFontTx/>
              <a:buChar char="•"/>
              <a:tabLst/>
            </a:pPr>
            <a:endParaRPr kumimoji="0" lang="en-US" altLang="en-US" sz="25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1" eaLnBrk="0" fontAlgn="base" latinLnBrk="0" hangingPunct="0">
              <a:lnSpc>
                <a:spcPct val="100000"/>
              </a:lnSpc>
              <a:spcBef>
                <a:spcPct val="0"/>
              </a:spcBef>
              <a:spcAft>
                <a:spcPct val="0"/>
              </a:spcAft>
              <a:buClrTx/>
              <a:buSzTx/>
              <a:buFontTx/>
              <a:buChar char="•"/>
              <a:tabLst/>
            </a:pPr>
            <a:r>
              <a:rPr kumimoji="0" lang="ar-SA" altLang="en-US" sz="25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علم الأحياء البحرية – المؤلف عبد الكريم حسين. كتاب باللغة العربية يتناول أساسيات علم الأحياء البحرية، متاح للشراء عبر دار نشر دار الفجر. الرابط</a:t>
            </a:r>
            <a:r>
              <a:rPr kumimoji="0" lang="en-US" altLang="en-US" sz="25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kumimoji="0" lang="ar-SA" altLang="en-US" sz="25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صفحة المنتج</a:t>
            </a:r>
            <a:r>
              <a:rPr kumimoji="0" lang="en-US" altLang="en-US" sz="25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2500" b="0" i="0" u="none" strike="noStrike" cap="none" normalizeH="0" baseline="0" dirty="0" err="1">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Neelwafurat</a:t>
            </a:r>
            <a:endParaRPr kumimoji="0" lang="ar-JO" altLang="en-US" sz="25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1" eaLnBrk="0" fontAlgn="base" latinLnBrk="0" hangingPunct="0">
              <a:lnSpc>
                <a:spcPct val="100000"/>
              </a:lnSpc>
              <a:spcBef>
                <a:spcPct val="0"/>
              </a:spcBef>
              <a:spcAft>
                <a:spcPct val="0"/>
              </a:spcAft>
              <a:buClrTx/>
              <a:buSzTx/>
              <a:buFontTx/>
              <a:buChar char="•"/>
              <a:tabLst/>
            </a:pPr>
            <a:endParaRPr kumimoji="0" lang="en-US" altLang="en-US" sz="25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1" eaLnBrk="0" fontAlgn="base" latinLnBrk="0" hangingPunct="0">
              <a:lnSpc>
                <a:spcPct val="100000"/>
              </a:lnSpc>
              <a:spcBef>
                <a:spcPct val="0"/>
              </a:spcBef>
              <a:spcAft>
                <a:spcPct val="0"/>
              </a:spcAft>
              <a:buClrTx/>
              <a:buSzTx/>
              <a:buFontTx/>
              <a:buChar char="•"/>
              <a:tabLst/>
            </a:pPr>
            <a:r>
              <a:rPr kumimoji="0" lang="ar-SA" altLang="en-US" sz="25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الحياة البحرية: تنوّعها وأهميّتها وتهديداتها وحماية – مقال باللغة العربية يُقدّم عرضًا مبسّطًا ومفيدًا عن التنوع البحري، أهمية الحياة البحرية، التهديدات التي تواجهها، وسبل الحماية. الرابط</a:t>
            </a:r>
            <a:r>
              <a:rPr kumimoji="0" lang="en-US" altLang="en-US" sz="25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kumimoji="0" lang="ar-SA" altLang="en-US" sz="25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المقال</a:t>
            </a:r>
            <a:r>
              <a:rPr kumimoji="0" lang="en-US" altLang="en-US" sz="25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2500" b="0" i="0" u="none" strike="noStrike" cap="none" normalizeH="0" baseline="0" dirty="0" err="1">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Mostaql</a:t>
            </a:r>
            <a:endParaRPr kumimoji="0" lang="en-US" altLang="en-US" sz="25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118932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455</Words>
  <Application>Microsoft Office PowerPoint</Application>
  <PresentationFormat>Widescreen</PresentationFormat>
  <Paragraphs>25</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Andalus</vt:lpstr>
      <vt:lpstr>Arabic Typesetting</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Eliana Janineh</dc:creator>
  <cp:lastModifiedBy>Eliana Janineh</cp:lastModifiedBy>
  <cp:revision>3</cp:revision>
  <dcterms:created xsi:type="dcterms:W3CDTF">2025-10-28T12:43:58Z</dcterms:created>
  <dcterms:modified xsi:type="dcterms:W3CDTF">2025-10-29T15:45:43Z</dcterms:modified>
</cp:coreProperties>
</file>