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2F38-61C6-25F4-1CF2-B33488D96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E428-0F58-DFAB-CEA5-1DA97E7A0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1B00-E542-2373-3106-2D7EFD3C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D59C8-DF22-CD0A-55FE-393759FB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52D9-CFAD-FC45-2171-2B40B97D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33224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D9DE-BD07-300F-1102-0649B5FF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D559B-FA1A-2603-ED4A-2F705835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841C0-A7F7-FDC1-BD06-A905EF24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8E28F-5625-9748-1E34-B98444BB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D57F0-63F3-5E9D-EDD2-73E09D34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8980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1164B-8437-457E-F15D-29590F34C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C41C-D246-031C-9758-F3710C05E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868A-1E26-E566-8542-76494522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6D0E7-2B41-CF95-BF78-5E3AD7DE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A2C16-7664-0A6E-340C-A3E690BC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0354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E028-5206-7244-A71B-ED724972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9F461-5AC9-242F-9266-4616F0B2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14F58-7D53-D486-0578-3C62EFAE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6DF54-5915-BE0D-A787-5D6AC831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F1BF-F960-2B88-BC81-53E86875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5034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B677-9401-90D1-CC86-2C159C8B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6B4AA-A656-03E5-4D3B-A2DB3743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8763C-FC94-DF88-AF9E-8072149A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A13D-3C2D-3361-7ECA-AE1148E0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46AEB-F289-EA10-5F41-3883C3CD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5667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24D6-2089-9492-5205-7F34A1CD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E869-47A6-F610-43DD-4C1FF2215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95D7-5E71-50AF-BB24-DA6485EF9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BADB-62C7-A78C-9A71-BE0D395E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D5DFC-C132-3F85-0C58-9BDFD4A9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F72A-E98B-AC97-2BD2-74AC20B3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27753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ECE8-9210-E1BF-6AC0-8933C302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3D69C-35C0-672C-7308-78E4E96E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BE069-791F-E07A-191A-67E04D55D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C7856-8F16-96DB-9B37-353D3A1DE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E7764-9C12-E939-F19C-1975D4689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3AFD3-135D-03AE-285C-AAE16E62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8AF8CB-BA73-537A-AFF6-A08E2FE9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DC2C7-346C-E1AB-8FF3-B912D4F9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177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DEC5-A1EE-444E-6BA7-F32360A8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F66C5-9187-B009-1445-9F8FFA85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601A5-0585-1CB3-45F8-7E54493D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F1E90-5ABD-2C7F-52E3-B6264BA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08348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9722D-9F5B-8D65-37AA-E094A51B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D1321-378F-EB0B-2912-7783243E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F02A5-65C0-DDF0-C157-5456F3DB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298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C317-21AB-7820-615A-9E529087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2AEC-1BDC-CD64-0B0D-BDDB1D1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54290-331A-AA94-E321-C7F670B69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AC702-DEE9-8701-32E3-98B74595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EC375-0922-9521-5653-0601E55C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DF2C0-F035-4452-457A-CE8CECA4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49202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4D08-E49C-A67A-F105-94AC1BF7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65F94-F978-55F9-7EBA-385C0CA18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BF360-8E94-F96C-6B3C-36BF2472A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9F94F-4B9F-0638-A2B5-A4DDB5CC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C2C61-A9AF-C0B2-46FC-0B7E4D85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13CB7-3220-1A50-6D5C-8536A81D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5775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6F47F-86F0-A461-AFC9-EDB312D6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898B-3AFE-1ACF-D0E1-41A2041C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932F-80A0-859A-F89B-02469B1EA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67B93-8808-B946-8BFF-084C83C3BF5C}" type="datetimeFigureOut">
              <a:rPr lang="en-JO" smtClean="0"/>
              <a:t>04/11/2025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A5CF8-1B76-06CC-03F5-9837B8F8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99CD9-89C3-E338-5E04-2DD53D3C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78935-532E-324C-82FB-0A74160B62E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130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94D5B-3745-28F7-650B-AE902AB43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ar-AE" sz="8000">
                <a:solidFill>
                  <a:srgbClr val="FFFFFF"/>
                </a:solidFill>
              </a:rPr>
              <a:t>العنوان: دور الأردن في الأمم المتحدة</a:t>
            </a:r>
            <a:br>
              <a:rPr lang="ar-AE" sz="8000">
                <a:solidFill>
                  <a:srgbClr val="FFFFFF"/>
                </a:solidFill>
              </a:rPr>
            </a:br>
            <a:endParaRPr lang="en-JO" sz="8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7077D-D525-A77E-DF6A-2632DB2C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endParaRPr lang="en-JO" sz="2000">
              <a:solidFill>
                <a:srgbClr val="FFFFFF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C72B-74C1-4914-EB0F-DED31EBF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خاتمة</a:t>
            </a:r>
            <a:br>
              <a:rPr lang="ar-AE" b="1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0BF6-D3E1-6425-E372-52ECA123A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AE" dirty="0"/>
              <a:t>الأردن يلعب دورًا مهمًا في الأمم المتحدة في مجالات السلام وحقوق الإنسان والتنمية.</a:t>
            </a:r>
          </a:p>
          <a:p>
            <a:pPr rtl="1"/>
            <a:r>
              <a:rPr lang="ar-AE" dirty="0"/>
              <a:t>التزام الأردن بالقيم الإنسانية الدولية يعزز مكانته على الساحة الدولية.</a:t>
            </a:r>
          </a:p>
          <a:p>
            <a:pPr rtl="1"/>
            <a:r>
              <a:rPr lang="ar-AE" dirty="0"/>
              <a:t>استمرار المشاركة يضمن للأردن صوتًا مؤثرًا في القرارات الدولية ويبرز التزامه بالسلام العالمي والتنمية المستدامة.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21153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BCBD-2F4E-6EC8-EE29-12282868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المراجع</a:t>
            </a:r>
            <a:br>
              <a:rPr lang="ar-AE" b="1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F1EE-AE8D-D026-465B-E2783B91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AE" dirty="0"/>
              <a:t>موقع الأمم المتحدة الرسمي: </a:t>
            </a:r>
            <a:r>
              <a:rPr lang="en-US" dirty="0">
                <a:hlinkClick r:id="rId2"/>
              </a:rPr>
              <a:t>un.org</a:t>
            </a:r>
            <a:endParaRPr lang="en-US" dirty="0"/>
          </a:p>
          <a:p>
            <a:pPr rtl="1"/>
            <a:r>
              <a:rPr lang="ar-AE" dirty="0"/>
              <a:t>تقارير الأردن الرسمية حول مشاركته في الأمم المتحدة</a:t>
            </a:r>
          </a:p>
          <a:p>
            <a:pPr rtl="1"/>
            <a:r>
              <a:rPr lang="ar-AE" dirty="0"/>
              <a:t>وكالة الأنباء الأردنية الرسمية</a:t>
            </a:r>
          </a:p>
          <a:p>
            <a:pPr rtl="1"/>
            <a:r>
              <a:rPr lang="ar-AE" dirty="0"/>
              <a:t>صور من بعثات حفظ السلام ومخيمات اللاجئين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20850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073DA-E2BB-19A5-484C-47ECDBE1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ar-AE" sz="4000"/>
              <a:t>دور الأردن في الأمم المتحدة</a:t>
            </a:r>
            <a:br>
              <a:rPr lang="ar-AE" sz="4000"/>
            </a:br>
            <a:endParaRPr lang="en-JO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FCE2A-BA49-150A-C885-D9133334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rtl="1"/>
            <a:r>
              <a:rPr lang="ar-AE" sz="2400">
                <a:solidFill>
                  <a:schemeClr val="tx1">
                    <a:alpha val="55000"/>
                  </a:schemeClr>
                </a:solidFill>
              </a:rPr>
              <a:t>الأمم المتحدة تأسست عام 1945 بعد الحرب العالمية الثانية للحفاظ على السلام والأمن الدوليين، ومنع الحروب، وتشجيع التعاون الدولي.</a:t>
            </a:r>
          </a:p>
          <a:p>
            <a:pPr rtl="1"/>
            <a:r>
              <a:rPr lang="ar-AE" sz="2400">
                <a:solidFill>
                  <a:schemeClr val="tx1">
                    <a:alpha val="55000"/>
                  </a:schemeClr>
                </a:solidFill>
              </a:rPr>
              <a:t>تتضمن مهام الأمم المتحدة: تعزيز حقوق الإنسان، دعم التنمية المستدامة، وحماية اللاجئين والمحتاجين.</a:t>
            </a:r>
          </a:p>
          <a:p>
            <a:pPr rtl="1"/>
            <a:r>
              <a:rPr lang="ar-AE" sz="2400">
                <a:solidFill>
                  <a:schemeClr val="tx1">
                    <a:alpha val="55000"/>
                  </a:schemeClr>
                </a:solidFill>
              </a:rPr>
              <a:t>الأردن يعتبر عضوًا فاعلًا، حيث يشارك في صياغة القرارات الدولية ويدعم المبادرات الإنسانية.</a:t>
            </a:r>
          </a:p>
          <a:p>
            <a:pPr rtl="1"/>
            <a:r>
              <a:rPr lang="ar-AE" sz="2400">
                <a:solidFill>
                  <a:schemeClr val="tx1">
                    <a:alpha val="55000"/>
                  </a:schemeClr>
                </a:solidFill>
              </a:rPr>
              <a:t>يساهم الأردن في تعزيز مكانة بلاده دوليًا من خلال التعاون مع مختلف هيئات الأمم المتحدة</a:t>
            </a:r>
          </a:p>
          <a:p>
            <a:endParaRPr lang="en-JO" sz="24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4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391E7-CDA7-8D86-DFFE-35B89791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ar-AE" sz="4100" b="1"/>
              <a:t>عضوية الأردن في الأمم المتحدة</a:t>
            </a:r>
            <a:br>
              <a:rPr lang="ar-AE" sz="4100" b="1"/>
            </a:br>
            <a:endParaRPr lang="en-JO" sz="41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031E6-D70B-7B9A-AD84-749F0313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rtl="1"/>
            <a:r>
              <a:rPr lang="ar-AE" sz="2000"/>
              <a:t>الأردن انضم إلى الأمم المتحدة رسميًا عام 1955، وأصبح عضوًا كامل الحقوق في الجمعية العامة.</a:t>
            </a:r>
          </a:p>
          <a:p>
            <a:pPr rtl="1"/>
            <a:r>
              <a:rPr lang="ar-AE" sz="2000"/>
              <a:t>له تمثيل دائم من خلال المندوبية الدائمة للأردن لدى الأمم المتحدة.</a:t>
            </a:r>
          </a:p>
          <a:p>
            <a:pPr rtl="1"/>
            <a:r>
              <a:rPr lang="ar-AE" sz="2000"/>
              <a:t>يشارك الأردن في اللجان المختلفة مثل:</a:t>
            </a:r>
          </a:p>
          <a:p>
            <a:pPr rtl="1"/>
            <a:r>
              <a:rPr lang="ar-AE" sz="2000"/>
              <a:t>لجنة التنمية الاجتماعية</a:t>
            </a:r>
          </a:p>
          <a:p>
            <a:pPr rtl="1"/>
            <a:r>
              <a:rPr lang="ar-AE" sz="2000"/>
              <a:t>لجنة حقوق الإنسان</a:t>
            </a:r>
          </a:p>
          <a:p>
            <a:pPr rtl="1"/>
            <a:r>
              <a:rPr lang="ar-AE" sz="2000"/>
              <a:t>اللجنة الخاصة باللاجئين والمساعدات الإنسانية</a:t>
            </a:r>
          </a:p>
          <a:p>
            <a:pPr rtl="1"/>
            <a:r>
              <a:rPr lang="ar-AE" sz="2000"/>
              <a:t>يشارك في وكالات الأمم المتحدة المتخصصة مثل: اليونسكو، منظمة الصحة العالمية، وبرنامج الأمم المتحدة الإنمائي.</a:t>
            </a:r>
          </a:p>
          <a:p>
            <a:pPr rtl="1"/>
            <a:r>
              <a:rPr lang="ar-AE" sz="2000"/>
              <a:t>يمثل الأردن صوت الشرق الأوسط في قضايا السلام والتنمية وحقوق الإنسان</a:t>
            </a:r>
          </a:p>
          <a:p>
            <a:endParaRPr lang="en-JO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7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9E32F-30EB-99ED-B8E6-7F0B2B73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ar-AE" b="1">
                <a:solidFill>
                  <a:srgbClr val="FFFFFF"/>
                </a:solidFill>
              </a:rPr>
              <a:t>مساهمة الأردن في حفظ السلام</a:t>
            </a:r>
            <a:br>
              <a:rPr lang="ar-AE" b="1">
                <a:solidFill>
                  <a:srgbClr val="FFFFFF"/>
                </a:solidFill>
              </a:rPr>
            </a:br>
            <a:endParaRPr lang="en-JO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2A01F-E631-52AC-3BE1-CB6201AD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rtl="1"/>
            <a:r>
              <a:rPr lang="ar-AE" sz="2000"/>
              <a:t>الأردن يرسل قوات لحفظ السلام ضمن بعثات الأمم المتحدة إلى مناطق النزاع، مثل: لبنان (يونيفيل)، العراق، السودان، وجنوب السودان.</a:t>
            </a:r>
          </a:p>
          <a:p>
            <a:pPr rtl="1"/>
            <a:r>
              <a:rPr lang="ar-AE" sz="2000"/>
              <a:t>تهدف هذه المشاركة إلى:</a:t>
            </a:r>
          </a:p>
          <a:p>
            <a:pPr rtl="1"/>
            <a:r>
              <a:rPr lang="ar-AE" sz="2000"/>
              <a:t>حماية المدنيين في مناطق النزاع</a:t>
            </a:r>
          </a:p>
          <a:p>
            <a:pPr rtl="1"/>
            <a:r>
              <a:rPr lang="ar-AE" sz="2000"/>
              <a:t>دعم الاستقرار والأمن الدولي</a:t>
            </a:r>
          </a:p>
          <a:p>
            <a:pPr rtl="1"/>
            <a:r>
              <a:rPr lang="ar-AE" sz="2000"/>
              <a:t>المساهمة في منع النزاعات المسلحة</a:t>
            </a:r>
          </a:p>
          <a:p>
            <a:pPr rtl="1"/>
            <a:r>
              <a:rPr lang="ar-AE" sz="2000"/>
              <a:t>بالإضافة إلى ذلك، الأردن يدرب قوات حفظ السلام ويقدم برامج تأهيل لضمان كفاءة المشاركين.</a:t>
            </a:r>
          </a:p>
          <a:p>
            <a:pPr rtl="1"/>
            <a:r>
              <a:rPr lang="ar-AE" sz="2000"/>
              <a:t>هذه المشاركة تعكس التزام الأردن بالقيم الإنسانية ودوره كداعم للسلام العالمي</a:t>
            </a:r>
          </a:p>
          <a:p>
            <a:endParaRPr lang="en-JO" sz="2000"/>
          </a:p>
        </p:txBody>
      </p:sp>
    </p:spTree>
    <p:extLst>
      <p:ext uri="{BB962C8B-B14F-4D97-AF65-F5344CB8AC3E}">
        <p14:creationId xmlns:p14="http://schemas.microsoft.com/office/powerpoint/2010/main" val="108210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09D2A-8C7D-D9BB-88A4-1F1DE4D9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ar-AE" b="1">
                <a:solidFill>
                  <a:srgbClr val="FFFFFF"/>
                </a:solidFill>
              </a:rPr>
              <a:t>حقوق الإنسان</a:t>
            </a:r>
            <a:br>
              <a:rPr lang="ar-AE" b="1">
                <a:solidFill>
                  <a:srgbClr val="FFFFFF"/>
                </a:solidFill>
              </a:rPr>
            </a:br>
            <a:endParaRPr lang="en-JO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E52E-FCAA-760F-E721-9978C923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1"/>
            <a:r>
              <a:rPr lang="ar-AE" dirty="0"/>
              <a:t>الأردن يشارك بفاعلية في تعزيز حقوق الإنسان على المستوى الدولي.</a:t>
            </a:r>
          </a:p>
          <a:p>
            <a:pPr rtl="1"/>
            <a:r>
              <a:rPr lang="ar-AE" dirty="0"/>
              <a:t>له مقاعد في مجلس حقوق الإنسان، ويشارك في صياغة السياسات الدولية المتعلقة بحقوق اللاجئين وحقوق المرأة والطفل.</a:t>
            </a:r>
          </a:p>
          <a:p>
            <a:pPr rtl="1"/>
            <a:r>
              <a:rPr lang="ar-AE" dirty="0"/>
              <a:t>الأردن يلتزم بالاتفاقيات الدولية المتعلقة بحقوق الإنسان ويطبقها داخليًا وخارجيًا.</a:t>
            </a:r>
          </a:p>
          <a:p>
            <a:pPr rtl="1"/>
            <a:r>
              <a:rPr lang="ar-AE" dirty="0"/>
              <a:t>أمثلة على المبادرات:</a:t>
            </a:r>
          </a:p>
          <a:p>
            <a:pPr rtl="1"/>
            <a:r>
              <a:rPr lang="ar-AE" dirty="0"/>
              <a:t>دعم تعليم الأطفال اللاجئين</a:t>
            </a:r>
          </a:p>
          <a:p>
            <a:pPr rtl="1"/>
            <a:r>
              <a:rPr lang="ar-AE" dirty="0"/>
              <a:t>برامج تمكين المرأة في المجتمع العربي</a:t>
            </a:r>
          </a:p>
          <a:p>
            <a:pPr rtl="1"/>
            <a:r>
              <a:rPr lang="ar-AE" dirty="0"/>
              <a:t>حماية حقوق العمال والمهاجرين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309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12539-0B0C-5B0D-18A8-8114877E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ar-AE" sz="4000" b="1"/>
              <a:t>التنمية المستدامة</a:t>
            </a:r>
            <a:br>
              <a:rPr lang="ar-AE" sz="4000" b="1"/>
            </a:br>
            <a:endParaRPr lang="en-JO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5510-85CD-262E-D4ED-47DB649B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الأردن ملتزم بتحقيق أهداف التنمية المستدامة 2030، وهي 17 هدفًا عالميًا تشمل القضاء على الفقر، التعليم الجيد، والطاقة النظيفة.</a:t>
            </a:r>
          </a:p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ينفذ الأردن مشاريع مشتركة مع الأمم المتحدة في المجالات التالية:</a:t>
            </a:r>
          </a:p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التعليم: دعم المدارس وتحسين جودة التعليم</a:t>
            </a:r>
          </a:p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الصحة: تحسين المستشفيات وتوفير الرعاية الصحية</a:t>
            </a:r>
          </a:p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الطاقة: تشجيع استخدام الطاقة المتجددة وتقليل استهلاك الوقود الأحفوري</a:t>
            </a:r>
          </a:p>
          <a:p>
            <a:pPr rtl="1"/>
            <a:r>
              <a:rPr lang="ar-AE" sz="1900">
                <a:solidFill>
                  <a:schemeClr val="tx1">
                    <a:alpha val="55000"/>
                  </a:schemeClr>
                </a:solidFill>
              </a:rPr>
              <a:t>يسعى الأردن لتعزيز التنمية الإقليمية عبر التعاون مع الدول المجاورة والمبادرات الإنسانية المشتركة.</a:t>
            </a:r>
          </a:p>
          <a:p>
            <a:endParaRPr lang="en-JO" sz="190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D46C7-D81C-17B0-BBC5-31EAA072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ar-AE" sz="3400" b="1"/>
              <a:t>استضافة المؤتمرات والفعاليات الدولية</a:t>
            </a:r>
            <a:br>
              <a:rPr lang="ar-AE" sz="3400" b="1"/>
            </a:br>
            <a:endParaRPr lang="en-JO" sz="3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D959-B5B4-3B05-2A48-78EA4A0E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rtl="1"/>
            <a:r>
              <a:rPr lang="ar-AE" sz="2600"/>
              <a:t>الأردن استضاف مؤتمرات إقليمية ودولية تحت رعاية الأمم المتحدة، تتعلق بقضايا:</a:t>
            </a:r>
          </a:p>
          <a:p>
            <a:pPr rtl="1"/>
            <a:r>
              <a:rPr lang="ar-AE" sz="2600"/>
              <a:t>اللاجئين</a:t>
            </a:r>
          </a:p>
          <a:p>
            <a:pPr rtl="1"/>
            <a:r>
              <a:rPr lang="ar-AE" sz="2600"/>
              <a:t>التنمية المستدامة</a:t>
            </a:r>
          </a:p>
          <a:p>
            <a:pPr rtl="1"/>
            <a:r>
              <a:rPr lang="ar-AE" sz="2600"/>
              <a:t>السلام وحل النزاعات</a:t>
            </a:r>
          </a:p>
          <a:p>
            <a:pPr rtl="1"/>
            <a:r>
              <a:rPr lang="ar-AE" sz="2600"/>
              <a:t>استضافة هذه الفعاليات تعكس دور الأردن القيادي في المنطقة وتمكينه من المشاركة في وضع السياسات الدولية.</a:t>
            </a:r>
          </a:p>
          <a:p>
            <a:pPr rtl="1"/>
            <a:r>
              <a:rPr lang="ar-AE" sz="2600"/>
              <a:t>أمثلة: مؤتمر عمان لدعم اللاجئين السوريين وبرامج التنمية الإقليمية.</a:t>
            </a:r>
          </a:p>
          <a:p>
            <a:endParaRPr lang="en-JO" sz="2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4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0395-6B70-8250-8957-70D59432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الأردن واللاجئون</a:t>
            </a:r>
            <a:br>
              <a:rPr lang="ar-AE" b="1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FFEE-563D-F99D-A4E6-854347A72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AE"/>
              <a:t>الأردن استضاف مئات الآلاف من اللاجئين الفلسطينيين والسوريين والعراقيين، ويعد من أكبر الدول المستضيفة للاجئين مقارنة بعدد سكانه.</a:t>
            </a:r>
          </a:p>
          <a:p>
            <a:pPr rtl="1"/>
            <a:r>
              <a:rPr lang="ar-AE"/>
              <a:t>يتعاون الأردن مع مفوضية الأمم المتحدة لشؤون اللاجئين (</a:t>
            </a:r>
            <a:r>
              <a:rPr lang="en-US"/>
              <a:t>UNHCR) </a:t>
            </a:r>
            <a:r>
              <a:rPr lang="ar-AE"/>
              <a:t>لتوفير:</a:t>
            </a:r>
          </a:p>
          <a:p>
            <a:pPr rtl="1"/>
            <a:r>
              <a:rPr lang="ar-AE"/>
              <a:t>المأوى والخدمات الأساسية</a:t>
            </a:r>
          </a:p>
          <a:p>
            <a:pPr rtl="1"/>
            <a:r>
              <a:rPr lang="ar-AE"/>
              <a:t>التعليم والتدريب المهني</a:t>
            </a:r>
          </a:p>
          <a:p>
            <a:pPr rtl="1"/>
            <a:r>
              <a:rPr lang="ar-AE"/>
              <a:t>الرعاية الصحية والدعم النفسي</a:t>
            </a:r>
          </a:p>
          <a:p>
            <a:pPr rtl="1"/>
            <a:r>
              <a:rPr lang="ar-AE"/>
              <a:t>أمثلة على المخيمات: مخيم الزعتري ومخيم الأزرق للاجئين السوريين.</a:t>
            </a:r>
          </a:p>
          <a:p>
            <a:pPr rtl="1"/>
            <a:r>
              <a:rPr lang="ar-AE"/>
              <a:t>الأردن يسعى لإيجاد حلول طويلة الأمد للاجئين عبر التعاون الدولي والإقليمي</a:t>
            </a:r>
          </a:p>
        </p:txBody>
      </p:sp>
    </p:spTree>
    <p:extLst>
      <p:ext uri="{BB962C8B-B14F-4D97-AF65-F5344CB8AC3E}">
        <p14:creationId xmlns:p14="http://schemas.microsoft.com/office/powerpoint/2010/main" val="297365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DACB-46B6-AC6A-C792-FE0A0888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/>
              <a:t>إنجازات بارزة</a:t>
            </a:r>
            <a:br>
              <a:rPr lang="ar-AE" b="1" dirty="0"/>
            </a:b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59A1B-300A-2C08-C98B-B00BE31CE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AE"/>
              <a:t>الأردن ساهم في مواقف دولية مهمة لدعم السلام وحل النزاعات الإقليمية.</a:t>
            </a:r>
          </a:p>
          <a:p>
            <a:pPr rtl="1"/>
            <a:r>
              <a:rPr lang="ar-AE"/>
              <a:t>حصل على إشادة عالمية لمبادراته في مجال التنمية وحقوق الإنسان.</a:t>
            </a:r>
          </a:p>
          <a:p>
            <a:pPr rtl="1"/>
            <a:r>
              <a:rPr lang="ar-AE"/>
              <a:t>يمثل الأردن نموذجًا للدولة التي تجمع بين الالتزام بالقانون الدولي والمبادرة الإنسانية.</a:t>
            </a:r>
          </a:p>
          <a:p>
            <a:pPr rtl="1"/>
            <a:r>
              <a:rPr lang="ar-AE"/>
              <a:t>أمثلة: المبادرات الأردنية لتعزيز حقوق اللاجئين والمرأة، ودعم الاستقرار الإقليمي.</a:t>
            </a:r>
          </a:p>
        </p:txBody>
      </p:sp>
    </p:spTree>
    <p:extLst>
      <p:ext uri="{BB962C8B-B14F-4D97-AF65-F5344CB8AC3E}">
        <p14:creationId xmlns:p14="http://schemas.microsoft.com/office/powerpoint/2010/main" val="1532649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العنوان: دور الأردن في الأمم المتحدة </vt:lpstr>
      <vt:lpstr>دور الأردن في الأمم المتحدة </vt:lpstr>
      <vt:lpstr>عضوية الأردن في الأمم المتحدة </vt:lpstr>
      <vt:lpstr>مساهمة الأردن في حفظ السلام </vt:lpstr>
      <vt:lpstr>حقوق الإنسان </vt:lpstr>
      <vt:lpstr>التنمية المستدامة </vt:lpstr>
      <vt:lpstr>استضافة المؤتمرات والفعاليات الدولية </vt:lpstr>
      <vt:lpstr>الأردن واللاجئون </vt:lpstr>
      <vt:lpstr>إنجازات بارزة </vt:lpstr>
      <vt:lpstr>خاتمة </vt:lpstr>
      <vt:lpstr>المراجع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العنوان: دور الأردن في الأمم المتحدة </dc:title>
  <dc:creator>احمد السعيدات</dc:creator>
  <cp:lastModifiedBy>احمد السعيدات</cp:lastModifiedBy>
  <cp:revision>1</cp:revision>
  <dcterms:created xsi:type="dcterms:W3CDTF">2025-11-04T15:57:55Z</dcterms:created>
  <dcterms:modified xsi:type="dcterms:W3CDTF">2025-11-04T16:07:46Z</dcterms:modified>
</cp:coreProperties>
</file>