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00BBE-D1CB-EE67-5C21-28B01C83A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E1FE98-4A10-E7C6-5F89-2D22835D06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7E400-0982-04DE-36C5-BF4DB403A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0326-8468-48B1-A4B8-744EE110D45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6E68E-D868-0C71-A8DC-BC192FDC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F7241-93D1-81AB-F57F-1006DE467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7CCF-E8AA-4BCF-A523-5AAFD8D5D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5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73155-202C-F8E2-CF5C-82CF7D91F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47FF94-A58D-6279-9DBD-4F31349EC7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74187-5545-AA90-2D20-7FF13E1FC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0326-8468-48B1-A4B8-744EE110D45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88761-BD55-3822-A2F8-7FE06D4CE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2354DC-0F45-CD82-8309-7DF6B8F15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7CCF-E8AA-4BCF-A523-5AAFD8D5D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592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B8FFE6-CF9A-D243-F74D-492225BEC7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722CBE-92BF-ADDA-14CC-27A7720853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829D1-1AFE-F3EA-07D0-F4FE9CB1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0326-8468-48B1-A4B8-744EE110D45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19028-93A3-5492-0357-2FD552B27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DC23C-563A-5037-2BDD-4E67A819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7CCF-E8AA-4BCF-A523-5AAFD8D5D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120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489F4-FE09-A6CF-3B12-4DBE42090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15E77-94D5-BCDB-B192-3CFE2F43B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F80C8-FE78-18D8-7F65-A956427A4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0326-8468-48B1-A4B8-744EE110D45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1F391-58D0-E247-859A-FAEB63D57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035D5-5F5F-F9ED-FB1B-C462931D8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7CCF-E8AA-4BCF-A523-5AAFD8D5D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525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42FB2-1FA8-0FD9-6476-5C3517E83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4061DB-83BB-A759-6F83-0D31476B7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5129A-14D9-7357-3390-3BBE814BA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0326-8468-48B1-A4B8-744EE110D45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534EF-D38D-F7D3-87AD-3BAFAEBA0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E2162-5D45-87B9-089A-EC13995F3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7CCF-E8AA-4BCF-A523-5AAFD8D5D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114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BC789-9249-D5B0-D915-BD58DF01E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77BA7-B616-9EDB-884C-57C87F0A0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E79E5F-D31F-563E-52A2-2B4FA74A4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858D78-44E9-5D51-F455-CEC796D0E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0326-8468-48B1-A4B8-744EE110D45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5E1F8-7FB0-B5E4-9887-70D8CE3EE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5C7AB-D37A-492C-F098-2399BCD98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7CCF-E8AA-4BCF-A523-5AAFD8D5D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77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038AC-253A-4C9F-2686-08FB28844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017A5-1A66-522A-0CA8-34CEDCEC5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D33E2-9949-487C-7C2C-A1BE228A7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83D507-16F5-C0DB-E93D-2B69FEEE01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EE45D6-C530-C930-B399-4597F37E87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421313-9A12-E7EB-3E97-5386F180E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0326-8468-48B1-A4B8-744EE110D45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43D091-127D-68A0-FC28-E7DE6BC81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018D11-053D-A027-AE73-3F3BFFB32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7CCF-E8AA-4BCF-A523-5AAFD8D5D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3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B4A88-8D8B-DA31-368B-25DACCC51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D43C9B-0F38-712E-368B-52BC9B7F4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0326-8468-48B1-A4B8-744EE110D45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9EC534-ADCA-5B47-A084-9CDA14B93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8B6AC7-137C-9C35-281D-8D6FCAB10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7CCF-E8AA-4BCF-A523-5AAFD8D5D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65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7521AE-6429-2A64-378E-0F6756B77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0326-8468-48B1-A4B8-744EE110D45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5EE99C-C331-CA4C-5612-371FD3D7B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ECE954-A15F-0E8B-1E00-918D9C47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7CCF-E8AA-4BCF-A523-5AAFD8D5D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94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A6C31-20E2-935C-B354-08ED81719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1270F-8FC2-04B1-068B-4DF1E131F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E4024F-92B5-404A-73BB-FA3513D87F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BE1631-46F3-2E11-5FA1-EA28FBA71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0326-8468-48B1-A4B8-744EE110D45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A3520-EC88-7886-D288-FE5C18BF3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8440A0-DF3F-C469-08D7-D33FD9360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7CCF-E8AA-4BCF-A523-5AAFD8D5D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04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A3B45-6CC5-C085-E01C-550F26E10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B15B17-6482-C1D6-E530-2D8A01F0B5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7EEE1-7419-F694-AC40-2BC4831E2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C9860E-5F21-D771-F039-4AA24B8DC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0326-8468-48B1-A4B8-744EE110D45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CF85A8-A9BB-F759-8AD7-A57059E2C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262956-DB2B-B48B-81E3-E4B3EA62C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7CCF-E8AA-4BCF-A523-5AAFD8D5D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34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7807B7-BEDA-33A3-1F94-7BC01EB37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BA55F8-48CC-FE7E-3EBD-1DA7400B6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7536A-AE3D-5839-FC09-62A52C4D4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F70326-8468-48B1-A4B8-744EE110D45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F63EE-240E-CDA6-64BA-5C8F616586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0319FB-81AA-AB68-50B8-4AFB02847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007CCF-E8AA-4BCF-A523-5AAFD8D5D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774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5E9269B-B367-6444-73BB-5027F7B9E133}"/>
              </a:ext>
            </a:extLst>
          </p:cNvPr>
          <p:cNvSpPr/>
          <p:nvPr/>
        </p:nvSpPr>
        <p:spPr>
          <a:xfrm>
            <a:off x="4684207" y="449005"/>
            <a:ext cx="2823586" cy="957693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Rainforest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C8DB7B8-EF35-1D32-C9E2-73BF98B2E243}"/>
              </a:ext>
            </a:extLst>
          </p:cNvPr>
          <p:cNvCxnSpPr>
            <a:cxnSpLocks/>
            <a:stCxn id="4" idx="4"/>
          </p:cNvCxnSpPr>
          <p:nvPr/>
        </p:nvCxnSpPr>
        <p:spPr>
          <a:xfrm>
            <a:off x="6096000" y="1406698"/>
            <a:ext cx="0" cy="5642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237058-F9B6-578F-85CB-D2BB5CC6A018}"/>
              </a:ext>
            </a:extLst>
          </p:cNvPr>
          <p:cNvCxnSpPr>
            <a:cxnSpLocks/>
          </p:cNvCxnSpPr>
          <p:nvPr/>
        </p:nvCxnSpPr>
        <p:spPr>
          <a:xfrm flipV="1">
            <a:off x="1507787" y="1964987"/>
            <a:ext cx="9377464" cy="778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5B58468-7EA2-4AFE-41BC-72D2A66AFD6C}"/>
              </a:ext>
            </a:extLst>
          </p:cNvPr>
          <p:cNvCxnSpPr>
            <a:cxnSpLocks/>
          </p:cNvCxnSpPr>
          <p:nvPr/>
        </p:nvCxnSpPr>
        <p:spPr>
          <a:xfrm>
            <a:off x="1527243" y="2042809"/>
            <a:ext cx="0" cy="9046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800C96-CD49-4745-DD77-43753DBDE84F}"/>
              </a:ext>
            </a:extLst>
          </p:cNvPr>
          <p:cNvCxnSpPr>
            <a:cxnSpLocks/>
          </p:cNvCxnSpPr>
          <p:nvPr/>
        </p:nvCxnSpPr>
        <p:spPr>
          <a:xfrm>
            <a:off x="10852828" y="1964987"/>
            <a:ext cx="0" cy="9046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EBC3047-2400-29A3-40E7-5AA9EA184431}"/>
              </a:ext>
            </a:extLst>
          </p:cNvPr>
          <p:cNvCxnSpPr>
            <a:cxnSpLocks/>
          </p:cNvCxnSpPr>
          <p:nvPr/>
        </p:nvCxnSpPr>
        <p:spPr>
          <a:xfrm>
            <a:off x="6096000" y="1984442"/>
            <a:ext cx="0" cy="9046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D66580F5-2E7D-79F9-2BB9-E54765960C82}"/>
              </a:ext>
            </a:extLst>
          </p:cNvPr>
          <p:cNvSpPr/>
          <p:nvPr/>
        </p:nvSpPr>
        <p:spPr>
          <a:xfrm>
            <a:off x="359922" y="2976664"/>
            <a:ext cx="3356039" cy="5350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C4D8C42-5F28-0DE6-9CA8-6C294FF14F09}"/>
              </a:ext>
            </a:extLst>
          </p:cNvPr>
          <p:cNvSpPr/>
          <p:nvPr/>
        </p:nvSpPr>
        <p:spPr>
          <a:xfrm>
            <a:off x="9573640" y="2893980"/>
            <a:ext cx="2500007" cy="5350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B44D71D-A105-46A6-A7A9-5F5711C2BB38}"/>
              </a:ext>
            </a:extLst>
          </p:cNvPr>
          <p:cNvSpPr/>
          <p:nvPr/>
        </p:nvSpPr>
        <p:spPr>
          <a:xfrm>
            <a:off x="4845996" y="2893980"/>
            <a:ext cx="3801893" cy="5350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CAE35CD-2FCE-46AF-08F7-D23DD1EEE8C7}"/>
              </a:ext>
            </a:extLst>
          </p:cNvPr>
          <p:cNvSpPr txBox="1"/>
          <p:nvPr/>
        </p:nvSpPr>
        <p:spPr>
          <a:xfrm>
            <a:off x="464881" y="3808697"/>
            <a:ext cx="344563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-large, warm and wet</a:t>
            </a:r>
          </a:p>
          <a:p>
            <a:endParaRPr lang="en-US" dirty="0"/>
          </a:p>
          <a:p>
            <a:r>
              <a:rPr lang="en-US" dirty="0"/>
              <a:t>-Its home to many kinds of plants </a:t>
            </a:r>
          </a:p>
          <a:p>
            <a:r>
              <a:rPr lang="en-US" dirty="0"/>
              <a:t>   and animals</a:t>
            </a:r>
          </a:p>
          <a:p>
            <a:endParaRPr lang="en-US" dirty="0"/>
          </a:p>
          <a:p>
            <a:r>
              <a:rPr lang="en-US" dirty="0"/>
              <a:t>Important for cleaning air and giving oxygen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14D41B6-EBD4-7776-8F46-5535C98A8699}"/>
              </a:ext>
            </a:extLst>
          </p:cNvPr>
          <p:cNvSpPr txBox="1"/>
          <p:nvPr/>
        </p:nvSpPr>
        <p:spPr>
          <a:xfrm>
            <a:off x="5106169" y="3653212"/>
            <a:ext cx="336987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It get  the most sunlight’s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birds ,monkeys and insects live  there.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Important to stop heavy rain from reaching the ground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1FC3C9-A562-84C2-5DF6-79A272A609DD}"/>
              </a:ext>
            </a:extLst>
          </p:cNvPr>
          <p:cNvSpPr txBox="1"/>
          <p:nvPr/>
        </p:nvSpPr>
        <p:spPr>
          <a:xfrm>
            <a:off x="9912485" y="3059666"/>
            <a:ext cx="1669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forest floor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D79E74-7945-4F6D-8338-E6E82BCEDF88}"/>
              </a:ext>
            </a:extLst>
          </p:cNvPr>
          <p:cNvSpPr txBox="1"/>
          <p:nvPr/>
        </p:nvSpPr>
        <p:spPr>
          <a:xfrm>
            <a:off x="472370" y="3098577"/>
            <a:ext cx="3068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11111"/>
                </a:solidFill>
                <a:latin typeface="Roboto" panose="02000000000000000000" pitchFamily="2" charset="0"/>
              </a:rPr>
              <a:t>Rainforest</a:t>
            </a:r>
            <a:r>
              <a:rPr lang="en-US" b="0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near the equator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BB93142-44BC-0AD0-33D1-3C4F306B6650}"/>
              </a:ext>
            </a:extLst>
          </p:cNvPr>
          <p:cNvSpPr txBox="1"/>
          <p:nvPr/>
        </p:nvSpPr>
        <p:spPr>
          <a:xfrm>
            <a:off x="4939114" y="2996836"/>
            <a:ext cx="3520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canopy (top part of rainforest)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C76553A-FA39-F3F4-553F-4170F1103687}"/>
              </a:ext>
            </a:extLst>
          </p:cNvPr>
          <p:cNvSpPr txBox="1"/>
          <p:nvPr/>
        </p:nvSpPr>
        <p:spPr>
          <a:xfrm>
            <a:off x="8703776" y="3653212"/>
            <a:ext cx="336987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Its dark and wet 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Big animals like jaguars and tapirs walk there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Important to help plants grow as its turns to rich soil</a:t>
            </a:r>
          </a:p>
        </p:txBody>
      </p:sp>
    </p:spTree>
    <p:extLst>
      <p:ext uri="{BB962C8B-B14F-4D97-AF65-F5344CB8AC3E}">
        <p14:creationId xmlns:p14="http://schemas.microsoft.com/office/powerpoint/2010/main" val="4254351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85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Maryam Khdour</dc:creator>
  <cp:lastModifiedBy>Maryam Khdour</cp:lastModifiedBy>
  <cp:revision>1</cp:revision>
  <dcterms:created xsi:type="dcterms:W3CDTF">2025-10-27T17:00:24Z</dcterms:created>
  <dcterms:modified xsi:type="dcterms:W3CDTF">2025-10-27T17:33:01Z</dcterms:modified>
</cp:coreProperties>
</file>