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99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المطعوم</a:t>
            </a:r>
            <a:endParaRPr lang="en-US" sz="9900" dirty="0">
              <a:solidFill>
                <a:schemeClr val="bg1">
                  <a:lumMod val="95000"/>
                  <a:lumOff val="5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90600"/>
            <a:ext cx="7772400" cy="1828800"/>
          </a:xfrm>
        </p:spPr>
        <p:txBody>
          <a:bodyPr/>
          <a:lstStyle/>
          <a:p>
            <a:r>
              <a:rPr lang="ar-JO" dirty="0" smtClean="0">
                <a:solidFill>
                  <a:schemeClr val="tx2">
                    <a:lumMod val="50000"/>
                  </a:schemeClr>
                </a:solidFill>
              </a:rPr>
              <a:t>النتائج التي سيتم توصل اليها</a:t>
            </a:r>
            <a:r>
              <a:rPr lang="ar-JO" dirty="0" smtClean="0"/>
              <a:t>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ar-JO" sz="3000" dirty="0" smtClean="0">
                <a:solidFill>
                  <a:schemeClr val="tx2">
                    <a:lumMod val="7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صانع المطعوم و مكتشفه </a:t>
            </a:r>
          </a:p>
          <a:p>
            <a:pPr algn="r" rtl="1"/>
            <a:r>
              <a:rPr lang="ar-JO" sz="3000" dirty="0" smtClean="0">
                <a:solidFill>
                  <a:schemeClr val="tx2">
                    <a:lumMod val="7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كيفية توصله الى هذا الاكتشاف </a:t>
            </a:r>
          </a:p>
          <a:p>
            <a:pPr algn="r" rtl="1"/>
            <a:r>
              <a:rPr lang="ar-JO" sz="3000" dirty="0" smtClean="0">
                <a:solidFill>
                  <a:schemeClr val="tx2">
                    <a:lumMod val="7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تاثيره على البشرية</a:t>
            </a:r>
            <a:endParaRPr lang="en-US" sz="3000" dirty="0">
              <a:solidFill>
                <a:schemeClr val="tx2">
                  <a:lumMod val="75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1"/>
            <a:ext cx="6400800" cy="1676400"/>
          </a:xfrm>
        </p:spPr>
        <p:txBody>
          <a:bodyPr/>
          <a:lstStyle/>
          <a:p>
            <a:r>
              <a:rPr lang="ar-JO" dirty="0" smtClean="0">
                <a:solidFill>
                  <a:schemeClr val="bg1"/>
                </a:solidFill>
              </a:rPr>
              <a:t>  من هو مكتشف المطعوم؟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7772400" cy="3657600"/>
          </a:xfrm>
        </p:spPr>
        <p:txBody>
          <a:bodyPr>
            <a:normAutofit fontScale="92500" lnSpcReduction="10000"/>
          </a:bodyPr>
          <a:lstStyle/>
          <a:p>
            <a:r>
              <a:rPr lang="ar-JO" dirty="0" smtClean="0">
                <a:solidFill>
                  <a:schemeClr val="bg2">
                    <a:lumMod val="25000"/>
                  </a:schemeClr>
                </a:solidFill>
              </a:rPr>
              <a:t>العالم ادوارد جينر من انجلترا</a:t>
            </a:r>
          </a:p>
          <a:p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طفولته و بدايته:</a:t>
            </a:r>
          </a:p>
          <a:p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كان </a:t>
            </a:r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جينر منذ صغره محبًّا للطبيعة والحيوانات.</a:t>
            </a:r>
          </a:p>
          <a:p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عندما كان في الثالثة عشرة من عمره، بدأ يتدرّب عند أحد الأطباء المحليين، وتعلّم أساسيات الطب.</a:t>
            </a:r>
          </a:p>
          <a:p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لاحقًا، درس في مستشفى سانت جورج في لندن تحت إشراف الجراح الشهير جون هنتر، الذي علّمه مبدأً مهمًا قال له فيه:</a:t>
            </a:r>
          </a:p>
          <a:p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“لا تفترض، بل جرّب ولاحِظ بنفسك.”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🔹 </a:t>
            </a:r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هذه الجملة أثّرت في طريقة تفكير جينر وجعلته يعتمد على الملاحظة والتجربة العلمية.</a:t>
            </a:r>
          </a:p>
          <a:p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توصل اليه بشكل مخصر عن طريق:</a:t>
            </a:r>
          </a:p>
          <a:p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كان مرض الجدري منتشر بشكل مرعب و خطير حول العالم</a:t>
            </a:r>
          </a:p>
          <a:p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لاحظ ان عاملات الحليب اللواتي أصبن بمرض جدري البقر (مرض خفيف)، لم يُصبن بالجدري البشري الخطير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فكر: "هل يمكن أن يُعطي مرض بسيط مثل جدري البقر حماية من الجدري 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الخطير؟"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أخذ عينات من بثور فتاة مصابة بجدري البقر، وحقنها في طفل صغير عمره 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حوالي 8 سنوات.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بعد فترة، عرض الطفل لفيروس الجدري البشري... ولم يُصب بالمرض!</a:t>
            </a:r>
            <a:endParaRPr lang="en-US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>
                <a:solidFill>
                  <a:schemeClr val="bg1"/>
                </a:solidFill>
              </a:rPr>
              <a:t>كيفية توصل ادوارد جنر الى المطعوم: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95401"/>
            <a:ext cx="7848600" cy="4343399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حماية </a:t>
            </a:r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الفرد من الأمراض المطعوم يساعد الجسم على تكوين مناعة قوية ضد أمراض خطيرة مثل: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شلل الأطفال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الحصبة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الجدري</a:t>
            </a:r>
          </a:p>
          <a:p>
            <a:pPr algn="r">
              <a:buNone/>
            </a:pPr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كوفيد-19</a:t>
            </a:r>
          </a:p>
          <a:p>
            <a:endParaRPr lang="ar-JO" dirty="0" smtClean="0"/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حماية </a:t>
            </a:r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المجتمع عندما يأخذ معظم الناس المطاعيم، تنتشر ما يسمى بـ المناعة المجتمعية (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Herd Immunity).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هذا يمنع المرض من الانتشار حتى بين الأشخاص الذين لا يمكنهم أخذ المطعوم (مثل كبار السن أو أصحاب المناعة الضعيفة). ➜ يعني الكل يستفيد من حماية بعض</a:t>
            </a: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>
                <a:solidFill>
                  <a:schemeClr val="bg1"/>
                </a:solidFill>
              </a:rPr>
              <a:t>تاثير اكتشافه علينا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>
                <a:solidFill>
                  <a:schemeClr val="bg2">
                    <a:lumMod val="50000"/>
                  </a:schemeClr>
                </a:solidFill>
              </a:rPr>
              <a:t>نستنتج من هذا المشروع ان المطعوم كان من احد اسباب الرئيسية </a:t>
            </a:r>
          </a:p>
          <a:p>
            <a:pPr>
              <a:buNone/>
            </a:pPr>
            <a:r>
              <a:rPr lang="ar-JO" dirty="0" smtClean="0">
                <a:solidFill>
                  <a:schemeClr val="bg2">
                    <a:lumMod val="50000"/>
                  </a:schemeClr>
                </a:solidFill>
              </a:rPr>
              <a:t>لبقاء الشرية فلولاه فلكانت البشرية لن تجد حلا للامراض خصوصا الجدري وان لادوارد كان دورا عظيما في بقاء هئه البشرية عن طريق هذا الاكتشاف و لنتذكر دائما ان الوقاية خير من العلاج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>
                <a:solidFill>
                  <a:schemeClr val="bg1"/>
                </a:solidFill>
              </a:rPr>
              <a:t>الخاتمة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>
                <a:solidFill>
                  <a:schemeClr val="bg2">
                    <a:lumMod val="50000"/>
                  </a:schemeClr>
                </a:solidFill>
              </a:rPr>
              <a:t>كانت كل هذه المعلومات مأخوذة من تشات جي بي تي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>
                <a:solidFill>
                  <a:schemeClr val="bg1"/>
                </a:solidFill>
              </a:rPr>
              <a:t>المراجع: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JO" dirty="0" smtClean="0"/>
              <a:t>الصف تاسع ب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>
                <a:solidFill>
                  <a:schemeClr val="bg2">
                    <a:lumMod val="50000"/>
                  </a:schemeClr>
                </a:solidFill>
              </a:rPr>
              <a:t>عمل الطالب مشعل محمود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127</TotalTime>
  <Words>333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المطعوم</vt:lpstr>
      <vt:lpstr>النتائج التي سيتم توصل اليها:</vt:lpstr>
      <vt:lpstr>  من هو مكتشف المطعوم؟</vt:lpstr>
      <vt:lpstr>كيفية توصل ادوارد جنر الى المطعوم:</vt:lpstr>
      <vt:lpstr>تاثير اكتشافه علينا</vt:lpstr>
      <vt:lpstr>الخاتمة</vt:lpstr>
      <vt:lpstr>المراجع:</vt:lpstr>
      <vt:lpstr>عمل الطالب مشعل محمود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المطعوم</dc:title>
  <dc:creator>firas</dc:creator>
  <cp:lastModifiedBy>firas</cp:lastModifiedBy>
  <cp:revision>9</cp:revision>
  <dcterms:created xsi:type="dcterms:W3CDTF">2025-10-24T08:20:43Z</dcterms:created>
  <dcterms:modified xsi:type="dcterms:W3CDTF">2025-10-24T10:28:02Z</dcterms:modified>
</cp:coreProperties>
</file>