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7" r:id="rId2"/>
    <p:sldId id="261" r:id="rId3"/>
    <p:sldId id="262" r:id="rId4"/>
    <p:sldId id="264" r:id="rId5"/>
    <p:sldId id="259" r:id="rId6"/>
    <p:sldId id="265" r:id="rId7"/>
  </p:sldIdLst>
  <p:sldSz cx="12192000" cy="21674138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3874" autoAdjust="0"/>
  </p:normalViewPr>
  <p:slideViewPr>
    <p:cSldViewPr snapToGrid="0">
      <p:cViewPr>
        <p:scale>
          <a:sx n="37" d="100"/>
          <a:sy n="37" d="100"/>
        </p:scale>
        <p:origin x="1872" y="-2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3178" tIns="46589" rIns="93178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3178" tIns="46589" rIns="93178" bIns="46589" rtlCol="0"/>
          <a:lstStyle>
            <a:lvl1pPr algn="r">
              <a:defRPr sz="1200"/>
            </a:lvl1pPr>
          </a:lstStyle>
          <a:p>
            <a:fld id="{8D6C3901-CF8D-4C66-B266-4F191CA6FA0C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55863" y="1239838"/>
            <a:ext cx="188595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8" tIns="46589" rIns="93178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3"/>
          </a:xfrm>
          <a:prstGeom prst="rect">
            <a:avLst/>
          </a:prstGeom>
        </p:spPr>
        <p:txBody>
          <a:bodyPr vert="horz" lIns="93178" tIns="46589" rIns="93178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3178" tIns="46589" rIns="93178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3178" tIns="46589" rIns="93178" bIns="46589" rtlCol="0" anchor="b"/>
          <a:lstStyle>
            <a:lvl1pPr algn="r">
              <a:defRPr sz="1200"/>
            </a:lvl1pPr>
          </a:lstStyle>
          <a:p>
            <a:fld id="{44EAC9E2-1F2E-4985-92BD-755B7528E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47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55863" y="1239838"/>
            <a:ext cx="1885950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AC9E2-1F2E-4985-92BD-755B7528E6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38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55863" y="1239838"/>
            <a:ext cx="1885950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AC9E2-1F2E-4985-92BD-755B7528E6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81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55863" y="1239838"/>
            <a:ext cx="1885950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AC9E2-1F2E-4985-92BD-755B7528E6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43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55863" y="1239838"/>
            <a:ext cx="1885950" cy="3352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AC9E2-1F2E-4985-92BD-755B7528E6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68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547135"/>
            <a:ext cx="10363200" cy="7545811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1383941"/>
            <a:ext cx="9144000" cy="5232898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5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5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153947"/>
            <a:ext cx="2628900" cy="183678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1153947"/>
            <a:ext cx="7734300" cy="183678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2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4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5403489"/>
            <a:ext cx="10515600" cy="901583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504620"/>
            <a:ext cx="10515600" cy="474121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8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5769736"/>
            <a:ext cx="5181600" cy="137520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5769736"/>
            <a:ext cx="5181600" cy="137520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0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53952"/>
            <a:ext cx="10515600" cy="41893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5313176"/>
            <a:ext cx="5157787" cy="260390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7917081"/>
            <a:ext cx="5157787" cy="116448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5313176"/>
            <a:ext cx="5183188" cy="260390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7917081"/>
            <a:ext cx="5183188" cy="116448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05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6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9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44942"/>
            <a:ext cx="3932237" cy="505729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120679"/>
            <a:ext cx="6172200" cy="1540268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6502241"/>
            <a:ext cx="3932237" cy="1204620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02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44942"/>
            <a:ext cx="3932237" cy="505729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3120679"/>
            <a:ext cx="6172200" cy="1540268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6502241"/>
            <a:ext cx="3932237" cy="1204620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37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53952"/>
            <a:ext cx="10515600" cy="4189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5769736"/>
            <a:ext cx="10515600" cy="13752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20088720"/>
            <a:ext cx="2743200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299D0-3FCE-441B-A12A-82AA5D4E8562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20088720"/>
            <a:ext cx="4114800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20088720"/>
            <a:ext cx="2743200" cy="11539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6ACEC-BF0D-4021-9699-E944E0D79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95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 /><Relationship Id="rId7" Type="http://schemas.openxmlformats.org/officeDocument/2006/relationships/image" Target="../media/image7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6.png" /><Relationship Id="rId5" Type="http://schemas.openxmlformats.org/officeDocument/2006/relationships/image" Target="../media/image5.png" /><Relationship Id="rId4" Type="http://schemas.openxmlformats.org/officeDocument/2006/relationships/image" Target="../media/image4.jpe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 /><Relationship Id="rId2" Type="http://schemas.openxmlformats.org/officeDocument/2006/relationships/image" Target="../media/image9.webp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WordPictureWatermark1076953502" descr="workshee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2" t="3105" r="2607" b="90529"/>
          <a:stretch/>
        </p:blipFill>
        <p:spPr bwMode="auto">
          <a:xfrm>
            <a:off x="207820" y="268443"/>
            <a:ext cx="11746949" cy="112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84404" y="3417636"/>
            <a:ext cx="67937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Comic Sans MS" panose="030F0702030302020204" pitchFamily="66" charset="0"/>
              </a:rPr>
              <a:t>Winter Break Revision Booklet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84404" y="6708091"/>
            <a:ext cx="6793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Math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84404" y="11349364"/>
            <a:ext cx="6793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Name: ______________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84404" y="8244220"/>
            <a:ext cx="6793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KG2</a:t>
            </a:r>
          </a:p>
        </p:txBody>
      </p:sp>
      <p:pic>
        <p:nvPicPr>
          <p:cNvPr id="1026" name="Picture 2" descr="outlined snowman raising arm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241" y="12801600"/>
            <a:ext cx="8246106" cy="767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16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353351" y="677820"/>
            <a:ext cx="1099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Match each number with the correct number word.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225177"/>
              </p:ext>
            </p:extLst>
          </p:nvPr>
        </p:nvGraphicFramePr>
        <p:xfrm>
          <a:off x="492760" y="3764465"/>
          <a:ext cx="3350260" cy="13751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0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51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51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51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51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51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51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51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51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51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51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6480" y="381787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84580" y="518947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84580" y="652297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46480" y="926617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46480" y="1063777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46480" y="1200937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46480" y="1338097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46480" y="1479067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46480" y="16200370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10</a:t>
            </a: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370733"/>
              </p:ext>
            </p:extLst>
          </p:nvPr>
        </p:nvGraphicFramePr>
        <p:xfrm>
          <a:off x="8384540" y="3738355"/>
          <a:ext cx="3350260" cy="13697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0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697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976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97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976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976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976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6976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697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697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697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8399780" y="3738356"/>
            <a:ext cx="32740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three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323580" y="5109956"/>
            <a:ext cx="3235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four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856980" y="6443456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one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971280" y="7815056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two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971280" y="9186656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five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514079" y="10558256"/>
            <a:ext cx="33317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seven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971280" y="11929856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nine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704580" y="13301456"/>
            <a:ext cx="28397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eight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971280" y="14711156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six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971280" y="16120856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ten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671320" y="7760626"/>
            <a:ext cx="114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Bahnschrift" panose="020B0502040204020203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134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353351" y="871406"/>
            <a:ext cx="1099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Add the following.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7240" y="21583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>
                <a:latin typeface="Bahnschrift" panose="020B0502040204020203" pitchFamily="34" charset="0"/>
              </a:rP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71800" y="21075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37459" y="21583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93618" y="2262688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=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8040" y="60318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22600" y="59810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+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988259" y="60318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44418" y="6136188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=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28040" y="95497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22600" y="94989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+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88259" y="95497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144418" y="9654088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=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28040" y="130803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022600" y="129787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+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988259" y="130295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144418" y="13133888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=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28040" y="168014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3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022600" y="167506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+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988259" y="16801487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144418" y="16753388"/>
            <a:ext cx="1143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/>
              <a:t>=</a:t>
            </a:r>
          </a:p>
        </p:txBody>
      </p:sp>
      <p:sp>
        <p:nvSpPr>
          <p:cNvPr id="2" name="Rectangle 1"/>
          <p:cNvSpPr/>
          <p:nvPr/>
        </p:nvSpPr>
        <p:spPr>
          <a:xfrm>
            <a:off x="9097678" y="2490970"/>
            <a:ext cx="1866900" cy="1694565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9135778" y="6377170"/>
            <a:ext cx="1866900" cy="1694565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9097678" y="9615670"/>
            <a:ext cx="1866900" cy="1694565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9097678" y="13120870"/>
            <a:ext cx="1866900" cy="1694565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9097678" y="16816570"/>
            <a:ext cx="1866900" cy="1694565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51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58" y="2648607"/>
            <a:ext cx="9957737" cy="1120245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53351" y="1389566"/>
            <a:ext cx="1099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Read the color words, then </a:t>
            </a:r>
            <a:r>
              <a:rPr lang="en-US" sz="2800" dirty="0" err="1">
                <a:latin typeface="Comic Sans MS" panose="030F0702030302020204" pitchFamily="66" charset="0"/>
              </a:rPr>
              <a:t>colour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677807" y="2648607"/>
            <a:ext cx="2837793" cy="6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61001" y="9113189"/>
            <a:ext cx="960050" cy="600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red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29285" y="10433777"/>
            <a:ext cx="1577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32983" y="11231445"/>
            <a:ext cx="1577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14" name="TextBox 13"/>
          <p:cNvSpPr txBox="1"/>
          <p:nvPr/>
        </p:nvSpPr>
        <p:spPr>
          <a:xfrm rot="19581433">
            <a:off x="5152356" y="5135471"/>
            <a:ext cx="1577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15" name="TextBox 14"/>
          <p:cNvSpPr txBox="1"/>
          <p:nvPr/>
        </p:nvSpPr>
        <p:spPr>
          <a:xfrm rot="19581433">
            <a:off x="7173164" y="11012842"/>
            <a:ext cx="1577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yellow</a:t>
            </a:r>
          </a:p>
        </p:txBody>
      </p:sp>
      <p:sp>
        <p:nvSpPr>
          <p:cNvPr id="16" name="TextBox 15"/>
          <p:cNvSpPr txBox="1"/>
          <p:nvPr/>
        </p:nvSpPr>
        <p:spPr>
          <a:xfrm rot="1475525">
            <a:off x="2949878" y="12856520"/>
            <a:ext cx="1577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yellow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52"/>
          <a:stretch/>
        </p:blipFill>
        <p:spPr>
          <a:xfrm>
            <a:off x="795358" y="15859145"/>
            <a:ext cx="2315488" cy="22665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2" t="20708" r="11267" b="45322"/>
          <a:stretch/>
        </p:blipFill>
        <p:spPr>
          <a:xfrm>
            <a:off x="8006260" y="15988235"/>
            <a:ext cx="3330147" cy="19029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4" t="11810" r="11230" b="21421"/>
          <a:stretch/>
        </p:blipFill>
        <p:spPr>
          <a:xfrm>
            <a:off x="4564551" y="18605424"/>
            <a:ext cx="2189685" cy="241182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1" t="8171" r="7075" b="8204"/>
          <a:stretch/>
        </p:blipFill>
        <p:spPr>
          <a:xfrm>
            <a:off x="4481253" y="15760289"/>
            <a:ext cx="2496064" cy="249606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06895" y="14725268"/>
            <a:ext cx="1099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Trace the shapes.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68001" y="11603346"/>
            <a:ext cx="1577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green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62158" y="16611600"/>
            <a:ext cx="1950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circle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14711" y="16611600"/>
            <a:ext cx="2988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rectangle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62577" y="19474217"/>
            <a:ext cx="1950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star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60858" y="17379219"/>
            <a:ext cx="22597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square</a:t>
            </a:r>
          </a:p>
        </p:txBody>
      </p:sp>
    </p:spTree>
    <p:extLst>
      <p:ext uri="{BB962C8B-B14F-4D97-AF65-F5344CB8AC3E}">
        <p14:creationId xmlns:p14="http://schemas.microsoft.com/office/powerpoint/2010/main" val="3832202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353351" y="1389566"/>
            <a:ext cx="1099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Connect the numbers 1 to 10 to finish the picture, then </a:t>
            </a:r>
            <a:r>
              <a:rPr lang="en-US" sz="2800" dirty="0" err="1">
                <a:latin typeface="Comic Sans MS" panose="030F0702030302020204" pitchFamily="66" charset="0"/>
              </a:rPr>
              <a:t>colour</a:t>
            </a:r>
            <a:r>
              <a:rPr lang="en-US" sz="28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677807" y="2648607"/>
            <a:ext cx="2837793" cy="6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55137" y="13708366"/>
            <a:ext cx="1960463" cy="642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92760" y="17626338"/>
            <a:ext cx="1099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Write the numbers 1 to 10 in order.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698886"/>
              </p:ext>
            </p:extLst>
          </p:nvPr>
        </p:nvGraphicFramePr>
        <p:xfrm>
          <a:off x="541904" y="18814386"/>
          <a:ext cx="10947990" cy="2026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9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9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895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131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31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776220" y="19793306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49099" y="18791334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latin typeface="Comic Sans MS" panose="030F0702030302020204" pitchFamily="66" charset="0"/>
              </a:rPr>
              <a:t>3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6" t="11395" r="3623" b="9019"/>
          <a:stretch/>
        </p:blipFill>
        <p:spPr>
          <a:xfrm>
            <a:off x="1669774" y="3816626"/>
            <a:ext cx="8825948" cy="1093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776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1" t="9527" r="3709" b="4072"/>
          <a:stretch/>
        </p:blipFill>
        <p:spPr>
          <a:xfrm>
            <a:off x="1486882" y="2067339"/>
            <a:ext cx="8178580" cy="108527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455" y="9457552"/>
            <a:ext cx="10920545" cy="1051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66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</TotalTime>
  <Words>114</Words>
  <Application>Microsoft Office PowerPoint</Application>
  <PresentationFormat>Custom</PresentationFormat>
  <Paragraphs>67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Rania Rantissi</cp:lastModifiedBy>
  <cp:revision>311</cp:revision>
  <cp:lastPrinted>2024-02-10T06:49:27Z</cp:lastPrinted>
  <dcterms:created xsi:type="dcterms:W3CDTF">2024-02-09T19:28:54Z</dcterms:created>
  <dcterms:modified xsi:type="dcterms:W3CDTF">2025-12-18T11:25:27Z</dcterms:modified>
</cp:coreProperties>
</file>