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7" r:id="rId2"/>
    <p:sldId id="259" r:id="rId3"/>
    <p:sldId id="262" r:id="rId4"/>
    <p:sldId id="263" r:id="rId5"/>
    <p:sldId id="258" r:id="rId6"/>
    <p:sldId id="261" r:id="rId7"/>
    <p:sldId id="264" r:id="rId8"/>
    <p:sldId id="256" r:id="rId9"/>
  </p:sldIdLst>
  <p:sldSz cx="12192000" cy="21674138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74" autoAdjust="0"/>
  </p:normalViewPr>
  <p:slideViewPr>
    <p:cSldViewPr snapToGrid="0">
      <p:cViewPr>
        <p:scale>
          <a:sx n="37" d="100"/>
          <a:sy n="37" d="100"/>
        </p:scale>
        <p:origin x="1914" y="-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3178" tIns="46589" rIns="93178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3178" tIns="46589" rIns="93178" bIns="46589" rtlCol="0"/>
          <a:lstStyle>
            <a:lvl1pPr algn="r">
              <a:defRPr sz="1200"/>
            </a:lvl1pPr>
          </a:lstStyle>
          <a:p>
            <a:fld id="{8D6C3901-CF8D-4C66-B266-4F191CA6FA0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55863" y="1239838"/>
            <a:ext cx="188595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8" tIns="46589" rIns="93178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3"/>
          </a:xfrm>
          <a:prstGeom prst="rect">
            <a:avLst/>
          </a:prstGeom>
        </p:spPr>
        <p:txBody>
          <a:bodyPr vert="horz" lIns="93178" tIns="46589" rIns="93178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3178" tIns="46589" rIns="93178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3178" tIns="46589" rIns="93178" bIns="46589" rtlCol="0" anchor="b"/>
          <a:lstStyle>
            <a:lvl1pPr algn="r">
              <a:defRPr sz="1200"/>
            </a:lvl1pPr>
          </a:lstStyle>
          <a:p>
            <a:fld id="{44EAC9E2-1F2E-4985-92BD-755B7528E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4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55863" y="1239838"/>
            <a:ext cx="1885950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AC9E2-1F2E-4985-92BD-755B7528E6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68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55863" y="1239838"/>
            <a:ext cx="1885950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AC9E2-1F2E-4985-92BD-755B7528E6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1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55863" y="1239838"/>
            <a:ext cx="1885950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AC9E2-1F2E-4985-92BD-755B7528E6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11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55863" y="1239838"/>
            <a:ext cx="1885950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AC9E2-1F2E-4985-92BD-755B7528E6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8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55863" y="1239838"/>
            <a:ext cx="1885950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AC9E2-1F2E-4985-92BD-755B7528E6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1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55863" y="1239838"/>
            <a:ext cx="1885950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AC9E2-1F2E-4985-92BD-755B7528E6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90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55863" y="1239838"/>
            <a:ext cx="1885950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AC9E2-1F2E-4985-92BD-755B7528E6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1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547135"/>
            <a:ext cx="10363200" cy="7545811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1383941"/>
            <a:ext cx="9144000" cy="5232898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99D0-3FCE-441B-A12A-82AA5D4E856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ACEC-BF0D-4021-9699-E944E0D7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5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99D0-3FCE-441B-A12A-82AA5D4E856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ACEC-BF0D-4021-9699-E944E0D7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5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1153947"/>
            <a:ext cx="2628900" cy="18367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153947"/>
            <a:ext cx="7734300" cy="18367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99D0-3FCE-441B-A12A-82AA5D4E856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ACEC-BF0D-4021-9699-E944E0D7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2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99D0-3FCE-441B-A12A-82AA5D4E856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ACEC-BF0D-4021-9699-E944E0D7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403489"/>
            <a:ext cx="10515600" cy="9015838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504620"/>
            <a:ext cx="10515600" cy="474121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99D0-3FCE-441B-A12A-82AA5D4E856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ACEC-BF0D-4021-9699-E944E0D7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8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769736"/>
            <a:ext cx="5181600" cy="13752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5769736"/>
            <a:ext cx="5181600" cy="13752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99D0-3FCE-441B-A12A-82AA5D4E856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ACEC-BF0D-4021-9699-E944E0D7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0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53952"/>
            <a:ext cx="10515600" cy="41893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5313176"/>
            <a:ext cx="5157787" cy="26039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7917081"/>
            <a:ext cx="5157787" cy="11644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5313176"/>
            <a:ext cx="5183188" cy="26039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7917081"/>
            <a:ext cx="5183188" cy="11644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99D0-3FCE-441B-A12A-82AA5D4E856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ACEC-BF0D-4021-9699-E944E0D7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0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99D0-3FCE-441B-A12A-82AA5D4E856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ACEC-BF0D-4021-9699-E944E0D7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6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99D0-3FCE-441B-A12A-82AA5D4E856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ACEC-BF0D-4021-9699-E944E0D7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9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44942"/>
            <a:ext cx="3932237" cy="5057299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120679"/>
            <a:ext cx="6172200" cy="1540268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6502241"/>
            <a:ext cx="3932237" cy="1204620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99D0-3FCE-441B-A12A-82AA5D4E856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ACEC-BF0D-4021-9699-E944E0D7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0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44942"/>
            <a:ext cx="3932237" cy="5057299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3120679"/>
            <a:ext cx="6172200" cy="1540268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6502241"/>
            <a:ext cx="3932237" cy="1204620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99D0-3FCE-441B-A12A-82AA5D4E856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ACEC-BF0D-4021-9699-E944E0D7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3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53952"/>
            <a:ext cx="10515600" cy="418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769736"/>
            <a:ext cx="10515600" cy="13752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20088720"/>
            <a:ext cx="27432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299D0-3FCE-441B-A12A-82AA5D4E856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20088720"/>
            <a:ext cx="41148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20088720"/>
            <a:ext cx="27432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6ACEC-BF0D-4021-9699-E944E0D7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9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 /><Relationship Id="rId3" Type="http://schemas.openxmlformats.org/officeDocument/2006/relationships/image" Target="../media/image3.jpeg" /><Relationship Id="rId7" Type="http://schemas.openxmlformats.org/officeDocument/2006/relationships/image" Target="../media/image7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jpg" /><Relationship Id="rId5" Type="http://schemas.openxmlformats.org/officeDocument/2006/relationships/image" Target="../media/image5.png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 /><Relationship Id="rId3" Type="http://schemas.openxmlformats.org/officeDocument/2006/relationships/image" Target="../media/image9.jpg" /><Relationship Id="rId7" Type="http://schemas.openxmlformats.org/officeDocument/2006/relationships/image" Target="../media/image13.gif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2.jpeg" /><Relationship Id="rId5" Type="http://schemas.openxmlformats.org/officeDocument/2006/relationships/image" Target="../media/image11.png" /><Relationship Id="rId4" Type="http://schemas.openxmlformats.org/officeDocument/2006/relationships/image" Target="../media/image10.jpe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 /><Relationship Id="rId3" Type="http://schemas.openxmlformats.org/officeDocument/2006/relationships/image" Target="../media/image15.png" /><Relationship Id="rId7" Type="http://schemas.openxmlformats.org/officeDocument/2006/relationships/image" Target="../media/image19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8.jpeg" /><Relationship Id="rId5" Type="http://schemas.openxmlformats.org/officeDocument/2006/relationships/image" Target="../media/image17.png" /><Relationship Id="rId4" Type="http://schemas.openxmlformats.org/officeDocument/2006/relationships/image" Target="../media/image16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ordPictureWatermark1076953502" descr="workshe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t="3105" r="2607" b="90529"/>
          <a:stretch/>
        </p:blipFill>
        <p:spPr bwMode="auto">
          <a:xfrm>
            <a:off x="207820" y="268443"/>
            <a:ext cx="11746949" cy="11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4404" y="3417636"/>
            <a:ext cx="6793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Winter Break Revision Booklet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4404" y="6708091"/>
            <a:ext cx="6793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English Language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4404" y="11349364"/>
            <a:ext cx="6793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Name: ______________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4404" y="8244220"/>
            <a:ext cx="6793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KG2</a:t>
            </a:r>
          </a:p>
        </p:txBody>
      </p:sp>
      <p:pic>
        <p:nvPicPr>
          <p:cNvPr id="1026" name="Picture 2" descr="outlined snowman raising a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241" y="12801600"/>
            <a:ext cx="8246106" cy="76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6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39072" y="819060"/>
            <a:ext cx="10162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Read the words below and write the correct word under each picture, then </a:t>
            </a:r>
            <a:r>
              <a:rPr lang="en-US" sz="2800" dirty="0" err="1">
                <a:latin typeface="Comic Sans MS" panose="030F0702030302020204" pitchFamily="66" charset="0"/>
              </a:rPr>
              <a:t>colour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77807" y="2648607"/>
            <a:ext cx="2837793" cy="6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731" y="14202227"/>
            <a:ext cx="3094085" cy="2714920"/>
          </a:xfrm>
          <a:prstGeom prst="rect">
            <a:avLst/>
          </a:prstGeom>
        </p:spPr>
      </p:pic>
      <p:pic>
        <p:nvPicPr>
          <p:cNvPr id="73" name="Picture 6" descr="Coloring Page Tent Stock Illustrations – 270 Coloring P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2" y="7483678"/>
            <a:ext cx="3167270" cy="316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00" y="14885555"/>
            <a:ext cx="2993354" cy="181546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84" y="7376406"/>
            <a:ext cx="3691874" cy="338181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3" b="27357"/>
          <a:stretch/>
        </p:blipFill>
        <p:spPr>
          <a:xfrm>
            <a:off x="8780731" y="8732638"/>
            <a:ext cx="3333754" cy="146685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72" y="14553828"/>
            <a:ext cx="1738388" cy="2281151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1148672" y="2214269"/>
            <a:ext cx="10162249" cy="326243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 </a:t>
            </a:r>
            <a:r>
              <a:rPr lang="en-US" sz="5400" dirty="0">
                <a:latin typeface="Comic Sans MS" panose="030F0702030302020204" pitchFamily="66" charset="0"/>
              </a:rPr>
              <a:t>tent			  ant 	   	      	 sun</a:t>
            </a:r>
          </a:p>
          <a:p>
            <a:endParaRPr lang="en-US" sz="5400" dirty="0">
              <a:latin typeface="Comic Sans MS" panose="030F0702030302020204" pitchFamily="66" charset="0"/>
            </a:endParaRPr>
          </a:p>
          <a:p>
            <a:r>
              <a:rPr lang="en-US" sz="5400" dirty="0">
                <a:latin typeface="Comic Sans MS" panose="030F0702030302020204" pitchFamily="66" charset="0"/>
              </a:rPr>
              <a:t> ink	           cat           	 net</a:t>
            </a:r>
            <a:r>
              <a:rPr lang="en-US" sz="4400" dirty="0">
                <a:latin typeface="Comic Sans MS" panose="030F0702030302020204" pitchFamily="66" charset="0"/>
              </a:rPr>
              <a:t>	    		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1472" y="10994081"/>
            <a:ext cx="2684774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 	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35928" y="11029251"/>
            <a:ext cx="2684774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 	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61466" y="11005612"/>
            <a:ext cx="2684774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 	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3196" y="17594173"/>
            <a:ext cx="2684774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 	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88332" y="17582451"/>
            <a:ext cx="2684774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 	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21073" y="17582451"/>
            <a:ext cx="2684774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125277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39072" y="819060"/>
            <a:ext cx="10162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Read the words below and write the correct word under each picture, then </a:t>
            </a:r>
            <a:r>
              <a:rPr lang="en-US" sz="2800" dirty="0" err="1">
                <a:latin typeface="Comic Sans MS" panose="030F0702030302020204" pitchFamily="66" charset="0"/>
              </a:rPr>
              <a:t>colour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77807" y="2648607"/>
            <a:ext cx="2837793" cy="6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680" y="6883476"/>
            <a:ext cx="3340136" cy="3360173"/>
          </a:xfrm>
          <a:prstGeom prst="rect">
            <a:avLst/>
          </a:prstGeom>
        </p:spPr>
      </p:pic>
      <p:pic>
        <p:nvPicPr>
          <p:cNvPr id="98" name="Picture 10" descr="Coffee mug on dish cartoon in black and white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t="15688" r="8400" b="24475"/>
          <a:stretch/>
        </p:blipFill>
        <p:spPr bwMode="auto">
          <a:xfrm>
            <a:off x="4479227" y="7211013"/>
            <a:ext cx="3467100" cy="27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1148672" y="2214269"/>
            <a:ext cx="10162249" cy="326243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cup		     drum      	   grass</a:t>
            </a:r>
          </a:p>
          <a:p>
            <a:endParaRPr lang="en-US" sz="5400" dirty="0">
              <a:latin typeface="Comic Sans MS" panose="030F0702030302020204" pitchFamily="66" charset="0"/>
            </a:endParaRPr>
          </a:p>
          <a:p>
            <a:r>
              <a:rPr lang="en-US" sz="5400" dirty="0">
                <a:latin typeface="Comic Sans MS" panose="030F0702030302020204" pitchFamily="66" charset="0"/>
              </a:rPr>
              <a:t>rat	          hen   	        egg</a:t>
            </a:r>
            <a:r>
              <a:rPr lang="en-US" sz="4400" dirty="0">
                <a:latin typeface="Comic Sans MS" panose="030F0702030302020204" pitchFamily="66" charset="0"/>
              </a:rPr>
              <a:t>   		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1472" y="10994081"/>
            <a:ext cx="2684774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 	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35928" y="11029251"/>
            <a:ext cx="2684774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 	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61466" y="11005612"/>
            <a:ext cx="2684774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 	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3196" y="17594173"/>
            <a:ext cx="2684774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 	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88332" y="17582451"/>
            <a:ext cx="2684774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 	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21073" y="17582451"/>
            <a:ext cx="2684774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 	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4" y="14025311"/>
            <a:ext cx="2535682" cy="299416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8"/>
          <a:stretch/>
        </p:blipFill>
        <p:spPr>
          <a:xfrm>
            <a:off x="5124445" y="14519489"/>
            <a:ext cx="1730663" cy="22410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69" y="14414648"/>
            <a:ext cx="3534948" cy="2866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t="7695" r="7161" b="15986"/>
          <a:stretch/>
        </p:blipFill>
        <p:spPr>
          <a:xfrm>
            <a:off x="311173" y="6583633"/>
            <a:ext cx="3873877" cy="34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4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39072" y="819060"/>
            <a:ext cx="10162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Read the words below and write the correct word under each picture, then </a:t>
            </a:r>
            <a:r>
              <a:rPr lang="en-US" sz="2800" dirty="0" err="1">
                <a:latin typeface="Comic Sans MS" panose="030F0702030302020204" pitchFamily="66" charset="0"/>
              </a:rPr>
              <a:t>colour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77807" y="2648607"/>
            <a:ext cx="2837793" cy="6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1148672" y="2214269"/>
            <a:ext cx="10162249" cy="326243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lemon		      milk	              bag</a:t>
            </a:r>
          </a:p>
          <a:p>
            <a:endParaRPr lang="en-US" sz="5400" dirty="0">
              <a:latin typeface="Comic Sans MS" panose="030F0702030302020204" pitchFamily="66" charset="0"/>
            </a:endParaRPr>
          </a:p>
          <a:p>
            <a:r>
              <a:rPr lang="en-US" sz="5400" dirty="0">
                <a:latin typeface="Comic Sans MS" panose="030F0702030302020204" pitchFamily="66" charset="0"/>
              </a:rPr>
              <a:t>pot	           fan	              king</a:t>
            </a:r>
          </a:p>
          <a:p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1472" y="10994081"/>
            <a:ext cx="2684774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 	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35928" y="11029251"/>
            <a:ext cx="2684774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 	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61466" y="11005612"/>
            <a:ext cx="2684774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 	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4469" y="17582449"/>
            <a:ext cx="2684774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 	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88332" y="17582451"/>
            <a:ext cx="2684774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 	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61466" y="17582450"/>
            <a:ext cx="2684774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 	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771" y="7860586"/>
            <a:ext cx="2091087" cy="2722149"/>
          </a:xfrm>
          <a:prstGeom prst="rect">
            <a:avLst/>
          </a:prstGeom>
        </p:spPr>
      </p:pic>
      <p:pic>
        <p:nvPicPr>
          <p:cNvPr id="18" name="Picture 4" descr="Free Pot Clipart Black And White, Download Free Pot Clipart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r="12396"/>
          <a:stretch/>
        </p:blipFill>
        <p:spPr bwMode="auto">
          <a:xfrm>
            <a:off x="539072" y="14285211"/>
            <a:ext cx="3235569" cy="267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13" y="8275768"/>
            <a:ext cx="2031992" cy="2133127"/>
          </a:xfrm>
          <a:prstGeom prst="rect">
            <a:avLst/>
          </a:prstGeom>
        </p:spPr>
      </p:pic>
      <p:pic>
        <p:nvPicPr>
          <p:cNvPr id="20" name="Picture 4" descr="Desktop electrical fan black and white Royalty Free Vecto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0" t="5881" r="26130" b="13564"/>
          <a:stretch/>
        </p:blipFill>
        <p:spPr bwMode="auto">
          <a:xfrm>
            <a:off x="5512934" y="14202620"/>
            <a:ext cx="1433723" cy="259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ree Bag Clip Art Black And White, Download Free Bag Clip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531" y="7886797"/>
            <a:ext cx="2511401" cy="266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50" y="14045514"/>
            <a:ext cx="2910411" cy="291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8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53351" y="597272"/>
            <a:ext cx="10162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Read the tricky word in each row and circle the similar one.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77807" y="2648607"/>
            <a:ext cx="2837793" cy="6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837825" y="1796566"/>
            <a:ext cx="179695" cy="196233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009675" y="2125387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009674" y="8531739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009675" y="5336699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she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063015" y="13260901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we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040155" y="9928267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he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08140" y="11445313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me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063015" y="14957467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was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008140" y="16654033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be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63015" y="18367344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are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009673" y="3694878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do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008139" y="20016157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to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008140" y="7001162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all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002758" y="218041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do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525562" y="2125387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8771887" y="2128926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569764" y="357239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she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995138" y="359011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do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816089" y="3568135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all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899447" y="5254976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me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9095167" y="5254976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he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569764" y="5281281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she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585004" y="687947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she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010378" y="692005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do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8831329" y="6875215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all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8771887" y="8531739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525562" y="8531739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was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995138" y="8531739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me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995137" y="9982335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we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525561" y="9982335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he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8771887" y="9928267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he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3104" y="1139813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she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4048478" y="1143871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me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8869429" y="11393875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me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600244" y="1315835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she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4025618" y="1319893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we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8846569" y="13154095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all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638344" y="1479665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was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4063718" y="1483723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me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8884669" y="14792395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was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638344" y="1662545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she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4063718" y="1666603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be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884669" y="16621195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me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661204" y="1831709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she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4086578" y="1835767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are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8907529" y="18312835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are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6638344" y="2005445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she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4063718" y="2009503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do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8884669" y="20050195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615030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53351" y="597272"/>
            <a:ext cx="10162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Read the tricky word in each row and circle the similar one.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77807" y="2648607"/>
            <a:ext cx="2837793" cy="6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837825" y="1796566"/>
            <a:ext cx="179695" cy="196233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009675" y="2125387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you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009674" y="8531739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said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009675" y="5336699"/>
            <a:ext cx="156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come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063015" y="13260901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they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934309" y="9928267"/>
            <a:ext cx="1639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there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08140" y="11445313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here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063015" y="14957467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go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008140" y="16654033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no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63015" y="18367344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so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009673" y="3694878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your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008139" y="20016157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my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008140" y="7001162"/>
            <a:ext cx="1565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some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002758" y="2180410"/>
            <a:ext cx="1428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come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525562" y="2125387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you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8771887" y="2128926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said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569764" y="357239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you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995138" y="359011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your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816089" y="3568135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here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899447" y="5254976"/>
            <a:ext cx="1440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come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9095167" y="5254976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here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569764" y="5225863"/>
            <a:ext cx="1436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some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585004" y="687947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my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010378" y="692005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said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8831329" y="6875215"/>
            <a:ext cx="1421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some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8771887" y="8531739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here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525562" y="8531739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said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995138" y="8531739"/>
            <a:ext cx="1629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there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995137" y="9982335"/>
            <a:ext cx="1629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there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525561" y="9982335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you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8771887" y="9928267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go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3104" y="1139813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here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4048478" y="1143871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no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8869429" y="11393875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said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600244" y="1315835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here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4025618" y="13198930"/>
            <a:ext cx="1598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there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8846569" y="13154095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they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638344" y="1479665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go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4063718" y="1483723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no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8884669" y="14792395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your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638344" y="1662545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no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4063718" y="1666603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my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884669" y="16621195"/>
            <a:ext cx="1630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come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661204" y="1831709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go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4086578" y="1835767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said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8907529" y="18312835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so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6638344" y="2005445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my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4063718" y="20095030"/>
            <a:ext cx="134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here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8884669" y="20050195"/>
            <a:ext cx="155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some</a:t>
            </a:r>
          </a:p>
        </p:txBody>
      </p:sp>
    </p:spTree>
    <p:extLst>
      <p:ext uri="{BB962C8B-B14F-4D97-AF65-F5344CB8AC3E}">
        <p14:creationId xmlns:p14="http://schemas.microsoft.com/office/powerpoint/2010/main" val="20706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39072" y="819060"/>
            <a:ext cx="10162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Read and write.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823" y="3156372"/>
            <a:ext cx="2684774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omic Sans MS" panose="030F0702030302020204" pitchFamily="66" charset="0"/>
              </a:rPr>
              <a:t>rat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5823" y="4980401"/>
            <a:ext cx="2684774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0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1221" y="3152016"/>
            <a:ext cx="2684774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omic Sans MS" panose="030F0702030302020204" pitchFamily="66" charset="0"/>
              </a:rPr>
              <a:t>hat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81221" y="4976045"/>
            <a:ext cx="2684774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0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300968" y="3152016"/>
            <a:ext cx="2684774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omic Sans MS" panose="030F0702030302020204" pitchFamily="66" charset="0"/>
              </a:rPr>
              <a:t>fan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300968" y="4976045"/>
            <a:ext cx="2684774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0" dirty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1467" y="8115904"/>
            <a:ext cx="2684774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omic Sans MS" panose="030F0702030302020204" pitchFamily="66" charset="0"/>
              </a:rPr>
              <a:t>sit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1467" y="9939933"/>
            <a:ext cx="2684774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0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76865" y="8111548"/>
            <a:ext cx="2684774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omic Sans MS" panose="030F0702030302020204" pitchFamily="66" charset="0"/>
              </a:rPr>
              <a:t>kit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76865" y="9935577"/>
            <a:ext cx="2684774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0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296612" y="8111548"/>
            <a:ext cx="2684774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omic Sans MS" panose="030F0702030302020204" pitchFamily="66" charset="0"/>
              </a:rPr>
              <a:t>bin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96612" y="9935577"/>
            <a:ext cx="2684774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0" dirty="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7111" y="13232191"/>
            <a:ext cx="2684774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omic Sans MS" panose="030F0702030302020204" pitchFamily="66" charset="0"/>
              </a:rPr>
              <a:t>men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7111" y="15056220"/>
            <a:ext cx="2684774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0" dirty="0"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72509" y="13227835"/>
            <a:ext cx="2684774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omic Sans MS" panose="030F0702030302020204" pitchFamily="66" charset="0"/>
              </a:rPr>
              <a:t>bed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72509" y="15051864"/>
            <a:ext cx="2684774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0" dirty="0"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292256" y="13227835"/>
            <a:ext cx="2684774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omic Sans MS" panose="030F0702030302020204" pitchFamily="66" charset="0"/>
              </a:rPr>
              <a:t>pet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292256" y="15051864"/>
            <a:ext cx="2684774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0" dirty="0"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2755" y="17956597"/>
            <a:ext cx="2684774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omic Sans MS" panose="030F0702030302020204" pitchFamily="66" charset="0"/>
              </a:rPr>
              <a:t>log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2755" y="19780626"/>
            <a:ext cx="2684774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0" dirty="0"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68153" y="17952241"/>
            <a:ext cx="2684774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omic Sans MS" panose="030F0702030302020204" pitchFamily="66" charset="0"/>
              </a:rPr>
              <a:t>dog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68153" y="19776270"/>
            <a:ext cx="2684774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0" dirty="0">
              <a:latin typeface="Comic Sans MS" panose="030F0702030302020204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287900" y="17952241"/>
            <a:ext cx="2684774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omic Sans MS" panose="030F0702030302020204" pitchFamily="66" charset="0"/>
              </a:rPr>
              <a:t>cut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287900" y="19776270"/>
            <a:ext cx="2684774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4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353351" y="368672"/>
            <a:ext cx="10162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Practice reading the story then </a:t>
            </a:r>
            <a:r>
              <a:rPr lang="en-US" sz="2800" dirty="0" err="1">
                <a:latin typeface="Comic Sans MS" panose="030F0702030302020204" pitchFamily="66" charset="0"/>
              </a:rPr>
              <a:t>colour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678440" y="1947007"/>
            <a:ext cx="5687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Sam and Mat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031530" y="20904697"/>
            <a:ext cx="10162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latin typeface="Comic Sans MS" panose="030F0702030302020204" pitchFamily="66" charset="0"/>
              </a:rPr>
              <a:t>Enjoy your winter break!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3351" y="3803207"/>
            <a:ext cx="6379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Sam had a fat cat.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461" y="5564562"/>
            <a:ext cx="8018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He had a big black bag.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8461" y="7420762"/>
            <a:ext cx="8877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Sam lost the fat cat, Mat.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010" y="9276962"/>
            <a:ext cx="99785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Mat, the fat cat, </a:t>
            </a:r>
          </a:p>
          <a:p>
            <a:r>
              <a:rPr lang="en-US" sz="5400" dirty="0">
                <a:latin typeface="Comic Sans MS" panose="030F0702030302020204" pitchFamily="66" charset="0"/>
              </a:rPr>
              <a:t>was in the big black bag!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" t="17929" r="8559" b="19219"/>
          <a:stretch/>
        </p:blipFill>
        <p:spPr>
          <a:xfrm>
            <a:off x="3529474" y="12561348"/>
            <a:ext cx="5985164" cy="62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18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</TotalTime>
  <Words>274</Words>
  <Application>Microsoft Office PowerPoint</Application>
  <PresentationFormat>Custom</PresentationFormat>
  <Paragraphs>160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Rania Rantissi</cp:lastModifiedBy>
  <cp:revision>277</cp:revision>
  <cp:lastPrinted>2024-02-10T06:49:27Z</cp:lastPrinted>
  <dcterms:created xsi:type="dcterms:W3CDTF">2024-02-09T19:28:54Z</dcterms:created>
  <dcterms:modified xsi:type="dcterms:W3CDTF">2025-12-18T11:25:51Z</dcterms:modified>
</cp:coreProperties>
</file>