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1758" y="30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5E943-E1C2-4641-9F1F-AD754AA8C8B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5F589-66F0-4A54-AAD6-8CCF5E01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566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B8930-F923-453B-B543-CACBF96F0AD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3EFFA-C07C-4516-8B9B-48B7595EE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1872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3EFFA-C07C-4516-8B9B-48B7595EE2A3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425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4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3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4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3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9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3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4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8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6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0A874-D099-403F-A5E6-A3EC6E9AB7F5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9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22CD01E-EB48-4461-8368-90D3329CE58C}"/>
              </a:ext>
            </a:extLst>
          </p:cNvPr>
          <p:cNvSpPr/>
          <p:nvPr/>
        </p:nvSpPr>
        <p:spPr>
          <a:xfrm>
            <a:off x="180484" y="195944"/>
            <a:ext cx="11888626" cy="1580996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00C8621E-E9CE-48F5-93B8-86B42EFCAF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9356"/>
          <a:stretch/>
        </p:blipFill>
        <p:spPr>
          <a:xfrm>
            <a:off x="0" y="250090"/>
            <a:ext cx="12649903" cy="3211568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E61BCC97-BA5F-44C1-BC6F-16FE79140A47}"/>
              </a:ext>
            </a:extLst>
          </p:cNvPr>
          <p:cNvCxnSpPr/>
          <p:nvPr/>
        </p:nvCxnSpPr>
        <p:spPr>
          <a:xfrm>
            <a:off x="180484" y="3309257"/>
            <a:ext cx="118886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D55C9BE-30EC-4544-85F9-FA07101C2EAE}"/>
              </a:ext>
            </a:extLst>
          </p:cNvPr>
          <p:cNvSpPr txBox="1"/>
          <p:nvPr/>
        </p:nvSpPr>
        <p:spPr>
          <a:xfrm flipH="1">
            <a:off x="9148341" y="2748707"/>
            <a:ext cx="2859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 smtClean="0"/>
              <a:t>التمهيدي</a:t>
            </a:r>
            <a:endParaRPr lang="en-US" sz="2800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F72B0FB2-5C74-4D2F-9541-86F294487DD8}"/>
              </a:ext>
            </a:extLst>
          </p:cNvPr>
          <p:cNvSpPr txBox="1"/>
          <p:nvPr/>
        </p:nvSpPr>
        <p:spPr>
          <a:xfrm flipH="1">
            <a:off x="844693" y="2206003"/>
            <a:ext cx="4170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400" b="1" dirty="0"/>
              <a:t>حرف الفاء </a:t>
            </a:r>
            <a:r>
              <a:rPr lang="ar-JO" sz="2400" b="1" dirty="0" smtClean="0"/>
              <a:t>(</a:t>
            </a:r>
            <a:r>
              <a:rPr lang="ar-JO" sz="2400" b="1" dirty="0"/>
              <a:t>واجب بيتي )</a:t>
            </a:r>
            <a:endParaRPr lang="en-US" sz="2400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2A78B2CF-3BD0-425C-8BAE-D50BA1F1B639}"/>
              </a:ext>
            </a:extLst>
          </p:cNvPr>
          <p:cNvSpPr txBox="1"/>
          <p:nvPr/>
        </p:nvSpPr>
        <p:spPr>
          <a:xfrm flipH="1">
            <a:off x="3308632" y="2694982"/>
            <a:ext cx="2696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 smtClean="0"/>
              <a:t>2025/ 11/</a:t>
            </a:r>
            <a:endParaRPr lang="en-US" sz="2400" b="1" dirty="0"/>
          </a:p>
        </p:txBody>
      </p:sp>
      <p:sp>
        <p:nvSpPr>
          <p:cNvPr id="104" name="TextBox 73">
            <a:extLst>
              <a:ext uri="{FF2B5EF4-FFF2-40B4-BE49-F238E27FC236}">
                <a16:creationId xmlns:a16="http://schemas.microsoft.com/office/drawing/2014/main" xmlns="" id="{24E46CB8-2E65-4319-8EEB-734A1EF84FD2}"/>
              </a:ext>
            </a:extLst>
          </p:cNvPr>
          <p:cNvSpPr txBox="1"/>
          <p:nvPr/>
        </p:nvSpPr>
        <p:spPr>
          <a:xfrm>
            <a:off x="6582884" y="4623323"/>
            <a:ext cx="6443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400" b="1" dirty="0"/>
              <a:t>أقرأُ مقاطع المد الطويل والقصير التالية، ثم أكتبها:</a:t>
            </a:r>
            <a:endParaRPr lang="en-US" sz="24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333C91C-AEAB-E2F1-9DC3-75DC52811950}"/>
              </a:ext>
            </a:extLst>
          </p:cNvPr>
          <p:cNvSpPr/>
          <p:nvPr/>
        </p:nvSpPr>
        <p:spPr>
          <a:xfrm>
            <a:off x="526389" y="5276374"/>
            <a:ext cx="11188931" cy="395685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965A1969-2DDB-7E2F-B3F3-EA0C7CEB4CA5}"/>
              </a:ext>
            </a:extLst>
          </p:cNvPr>
          <p:cNvCxnSpPr/>
          <p:nvPr/>
        </p:nvCxnSpPr>
        <p:spPr>
          <a:xfrm>
            <a:off x="501533" y="6177832"/>
            <a:ext cx="11188931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FE5CEE81-BF95-4845-0D84-3DF12AC74128}"/>
              </a:ext>
            </a:extLst>
          </p:cNvPr>
          <p:cNvCxnSpPr/>
          <p:nvPr/>
        </p:nvCxnSpPr>
        <p:spPr>
          <a:xfrm flipH="1">
            <a:off x="8207045" y="5276374"/>
            <a:ext cx="16318" cy="39568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A17F2747-7E84-5B3F-B12E-4BFDA5425502}"/>
              </a:ext>
            </a:extLst>
          </p:cNvPr>
          <p:cNvCxnSpPr/>
          <p:nvPr/>
        </p:nvCxnSpPr>
        <p:spPr>
          <a:xfrm>
            <a:off x="5097786" y="5281541"/>
            <a:ext cx="0" cy="39568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733A325-FEB5-C296-105B-5167AEC57877}"/>
              </a:ext>
            </a:extLst>
          </p:cNvPr>
          <p:cNvSpPr txBox="1"/>
          <p:nvPr/>
        </p:nvSpPr>
        <p:spPr>
          <a:xfrm>
            <a:off x="10200729" y="5612092"/>
            <a:ext cx="13700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4800" b="1" dirty="0"/>
              <a:t> </a:t>
            </a:r>
            <a:r>
              <a:rPr lang="ar-JO" sz="5400" b="1" dirty="0"/>
              <a:t>فَ</a:t>
            </a:r>
            <a:endParaRPr lang="en-US" sz="48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F813728-F8E8-8596-2097-2CC4E003C7B3}"/>
              </a:ext>
            </a:extLst>
          </p:cNvPr>
          <p:cNvSpPr txBox="1"/>
          <p:nvPr/>
        </p:nvSpPr>
        <p:spPr>
          <a:xfrm>
            <a:off x="7923047" y="5681140"/>
            <a:ext cx="1709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4800" b="1" dirty="0"/>
              <a:t>فـا</a:t>
            </a:r>
            <a:endParaRPr lang="en-US" sz="48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2680609-00BA-B3B7-9BBD-60C8D6235810}"/>
              </a:ext>
            </a:extLst>
          </p:cNvPr>
          <p:cNvSpPr txBox="1"/>
          <p:nvPr/>
        </p:nvSpPr>
        <p:spPr>
          <a:xfrm>
            <a:off x="6294749" y="5669162"/>
            <a:ext cx="14947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4800" b="1" dirty="0"/>
              <a:t>فُ</a:t>
            </a:r>
            <a:endParaRPr lang="en-US" sz="48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03789CF1-DB03-4D36-4010-E570F23796FF}"/>
              </a:ext>
            </a:extLst>
          </p:cNvPr>
          <p:cNvSpPr txBox="1"/>
          <p:nvPr/>
        </p:nvSpPr>
        <p:spPr>
          <a:xfrm>
            <a:off x="4580026" y="5668157"/>
            <a:ext cx="1709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4800" b="1" dirty="0"/>
              <a:t>فـو</a:t>
            </a:r>
            <a:endParaRPr lang="en-US" sz="48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3F7DBADA-877A-3529-A126-30BF191AE1BD}"/>
              </a:ext>
            </a:extLst>
          </p:cNvPr>
          <p:cNvSpPr txBox="1"/>
          <p:nvPr/>
        </p:nvSpPr>
        <p:spPr>
          <a:xfrm>
            <a:off x="3383844" y="5664402"/>
            <a:ext cx="14947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4800" b="1" dirty="0"/>
              <a:t>فِ</a:t>
            </a:r>
            <a:endParaRPr lang="en-US" sz="48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2950524-90D9-28BD-E601-EE9E7B56B630}"/>
              </a:ext>
            </a:extLst>
          </p:cNvPr>
          <p:cNvSpPr txBox="1"/>
          <p:nvPr/>
        </p:nvSpPr>
        <p:spPr>
          <a:xfrm>
            <a:off x="1745836" y="5654765"/>
            <a:ext cx="1709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4800" b="1" dirty="0"/>
              <a:t>فـيـ</a:t>
            </a:r>
            <a:endParaRPr lang="en-US" sz="48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1327FD59-19DB-6042-AADE-DCD0A9D9BB5B}"/>
              </a:ext>
            </a:extLst>
          </p:cNvPr>
          <p:cNvSpPr txBox="1"/>
          <p:nvPr/>
        </p:nvSpPr>
        <p:spPr>
          <a:xfrm>
            <a:off x="21717" y="5675009"/>
            <a:ext cx="1709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4800" b="1" dirty="0"/>
              <a:t>فـي</a:t>
            </a:r>
            <a:endParaRPr lang="en-US" sz="4800" b="1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2D4544A5-9A94-BA93-7AED-020B46407FFB}"/>
              </a:ext>
            </a:extLst>
          </p:cNvPr>
          <p:cNvCxnSpPr/>
          <p:nvPr/>
        </p:nvCxnSpPr>
        <p:spPr>
          <a:xfrm>
            <a:off x="551244" y="8757954"/>
            <a:ext cx="1113922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AE3D9860-D8D7-A609-4186-7F3ADD0CB8CC}"/>
              </a:ext>
            </a:extLst>
          </p:cNvPr>
          <p:cNvCxnSpPr/>
          <p:nvPr/>
        </p:nvCxnSpPr>
        <p:spPr>
          <a:xfrm>
            <a:off x="526389" y="7478369"/>
            <a:ext cx="1113922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FD08F5E8-EBC9-69B9-EEFB-60A7D125B996}"/>
              </a:ext>
            </a:extLst>
          </p:cNvPr>
          <p:cNvSpPr/>
          <p:nvPr/>
        </p:nvSpPr>
        <p:spPr>
          <a:xfrm>
            <a:off x="7558178" y="3579250"/>
            <a:ext cx="379943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اسمي:.....................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58161" y="9943053"/>
            <a:ext cx="1084944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3200" b="1" dirty="0"/>
              <a:t>أختارُ المقطع المناسب الذي أسمعه بالكلمة الدالة على الصورة، ثم أكتبه بالفراغ :</a:t>
            </a:r>
            <a:endParaRPr lang="en-US" sz="3200" b="1" dirty="0"/>
          </a:p>
          <a:p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D49B9026-427F-47CA-BE7D-C798E70AB580}"/>
              </a:ext>
            </a:extLst>
          </p:cNvPr>
          <p:cNvSpPr/>
          <p:nvPr/>
        </p:nvSpPr>
        <p:spPr>
          <a:xfrm>
            <a:off x="9197461" y="10804827"/>
            <a:ext cx="2582391" cy="258489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2441" y="10804826"/>
            <a:ext cx="2609314" cy="261541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1892" y="10804827"/>
            <a:ext cx="2609314" cy="2615411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1B6B1735-5B8E-4D64-A701-41CEFAA792E9}"/>
              </a:ext>
            </a:extLst>
          </p:cNvPr>
          <p:cNvSpPr/>
          <p:nvPr/>
        </p:nvSpPr>
        <p:spPr>
          <a:xfrm>
            <a:off x="9579020" y="14531792"/>
            <a:ext cx="1778595" cy="8273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1B6B1735-5B8E-4D64-A701-41CEFAA792E9}"/>
              </a:ext>
            </a:extLst>
          </p:cNvPr>
          <p:cNvSpPr/>
          <p:nvPr/>
        </p:nvSpPr>
        <p:spPr>
          <a:xfrm>
            <a:off x="5854713" y="14571274"/>
            <a:ext cx="1824815" cy="7962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5889" y="14488863"/>
            <a:ext cx="1786283" cy="84132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9711968" y="14598071"/>
            <a:ext cx="14558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JO" sz="440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فـَ  </a:t>
            </a:r>
            <a:r>
              <a:rPr lang="ar-JO" sz="4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– </a:t>
            </a:r>
            <a:r>
              <a:rPr lang="ar-JO" sz="440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فا</a:t>
            </a:r>
            <a:endParaRPr lang="en-US" sz="4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46347" y="11002596"/>
            <a:ext cx="2002621" cy="218935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865735" y="14598071"/>
            <a:ext cx="162095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JO" sz="440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فـُ  </a:t>
            </a:r>
            <a:r>
              <a:rPr lang="ar-JO" sz="4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– </a:t>
            </a:r>
            <a:r>
              <a:rPr lang="ar-JO" sz="440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فو</a:t>
            </a:r>
            <a:endParaRPr lang="en-US" sz="4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028" name="Picture 4" descr="فول, الصيف, طعام, نبات PNG وملف PSD للتحميل مجانا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956" y="11047948"/>
            <a:ext cx="2226517" cy="222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1974786" y="14553647"/>
            <a:ext cx="14558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JO" sz="440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فـَ  </a:t>
            </a:r>
            <a:r>
              <a:rPr lang="ar-JO" sz="4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– </a:t>
            </a:r>
            <a:r>
              <a:rPr lang="ar-JO" sz="440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فا</a:t>
            </a:r>
            <a:endParaRPr lang="en-US" sz="4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030" name="Picture 6" descr="Boy Clipart Images | Free Download | PNG Transparent ...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415" y="10858818"/>
            <a:ext cx="2228268" cy="2228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9579020" y="13477895"/>
            <a:ext cx="18614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4800" b="1" dirty="0" smtClean="0"/>
              <a:t>.....رَسُ</a:t>
            </a:r>
            <a:endParaRPr lang="en-US" sz="4800" dirty="0"/>
          </a:p>
        </p:txBody>
      </p:sp>
      <p:sp>
        <p:nvSpPr>
          <p:cNvPr id="21" name="Rectangle 20"/>
          <p:cNvSpPr/>
          <p:nvPr/>
        </p:nvSpPr>
        <p:spPr>
          <a:xfrm>
            <a:off x="5923087" y="13466578"/>
            <a:ext cx="13195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/>
              <a:t>.....لُ</a:t>
            </a:r>
            <a:endParaRPr lang="en-US" sz="4800" dirty="0"/>
          </a:p>
        </p:txBody>
      </p:sp>
      <p:sp>
        <p:nvSpPr>
          <p:cNvPr id="22" name="Rectangle 21"/>
          <p:cNvSpPr/>
          <p:nvPr/>
        </p:nvSpPr>
        <p:spPr>
          <a:xfrm>
            <a:off x="1969284" y="13451015"/>
            <a:ext cx="16514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/>
              <a:t>.....دي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40294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1432" y="452221"/>
            <a:ext cx="10117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/>
              <a:t>أقرأُ الكلمات التالية معتمدًا على نفسي وأعبرُعنها بالرسم داخل الدائرة :</a:t>
            </a:r>
            <a:endParaRPr lang="en-US" sz="2800" b="1" dirty="0"/>
          </a:p>
        </p:txBody>
      </p:sp>
      <p:sp>
        <p:nvSpPr>
          <p:cNvPr id="21" name="TextBox 127">
            <a:extLst>
              <a:ext uri="{FF2B5EF4-FFF2-40B4-BE49-F238E27FC236}">
                <a16:creationId xmlns:a16="http://schemas.microsoft.com/office/drawing/2014/main" xmlns="" id="{57FB3D7C-3CB9-455C-A6C8-9AB30099E00F}"/>
              </a:ext>
            </a:extLst>
          </p:cNvPr>
          <p:cNvSpPr txBox="1"/>
          <p:nvPr/>
        </p:nvSpPr>
        <p:spPr>
          <a:xfrm>
            <a:off x="-2394590" y="14566241"/>
            <a:ext cx="1426918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JO" sz="2800" b="1" u="sng" dirty="0"/>
              <a:t>الأهداف العامة :</a:t>
            </a:r>
            <a:r>
              <a:rPr lang="ar-JO" sz="2400" b="1" u="sng" dirty="0"/>
              <a:t> </a:t>
            </a:r>
          </a:p>
          <a:p>
            <a:pPr algn="r"/>
            <a:r>
              <a:rPr lang="ar-JO" sz="2400" b="1" dirty="0"/>
              <a:t>-أن يكتبَ  ويقرأ الطفل مقاطع المد الطويل والقصير .</a:t>
            </a:r>
          </a:p>
          <a:p>
            <a:pPr algn="r"/>
            <a:r>
              <a:rPr lang="ar-JO" sz="2400" b="1" dirty="0"/>
              <a:t>أن يقرأ و يكتب الطفل الكلمات 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222CD01E-EB48-4461-8368-90D3329CE58C}"/>
              </a:ext>
            </a:extLst>
          </p:cNvPr>
          <p:cNvSpPr/>
          <p:nvPr/>
        </p:nvSpPr>
        <p:spPr>
          <a:xfrm>
            <a:off x="180484" y="195944"/>
            <a:ext cx="11888626" cy="1580996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9340414" y="3778090"/>
            <a:ext cx="1868625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ar-JO" sz="4800" b="1" dirty="0"/>
              <a:t>   </a:t>
            </a:r>
            <a:r>
              <a:rPr lang="ar-JO" sz="4800" b="1" dirty="0" smtClean="0"/>
              <a:t>فَرَسُ</a:t>
            </a:r>
            <a:endParaRPr lang="en-US" sz="48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1C78FE7B-9D6E-4FCB-A120-EDD19E8DC583}"/>
              </a:ext>
            </a:extLst>
          </p:cNvPr>
          <p:cNvSpPr txBox="1"/>
          <p:nvPr/>
        </p:nvSpPr>
        <p:spPr>
          <a:xfrm>
            <a:off x="5486650" y="3837522"/>
            <a:ext cx="169026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ar-JO" sz="5400" b="1"/>
              <a:t>  </a:t>
            </a:r>
            <a:r>
              <a:rPr lang="ar-JO" sz="5400" b="1" smtClean="0"/>
              <a:t>فَرَحُ</a:t>
            </a:r>
            <a:endParaRPr lang="en-US" sz="54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DAA6A19B-842C-4516-95FA-C25FB5E42336}"/>
              </a:ext>
            </a:extLst>
          </p:cNvPr>
          <p:cNvSpPr txBox="1"/>
          <p:nvPr/>
        </p:nvSpPr>
        <p:spPr>
          <a:xfrm>
            <a:off x="1411432" y="3780665"/>
            <a:ext cx="1690260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ar-JO" sz="4800" b="1" dirty="0" smtClean="0"/>
              <a:t>سَيْفُ</a:t>
            </a:r>
            <a:endParaRPr lang="en-US" sz="4800" b="1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00DD9569-3275-498F-BD11-B760EE552FBA}"/>
              </a:ext>
            </a:extLst>
          </p:cNvPr>
          <p:cNvSpPr/>
          <p:nvPr/>
        </p:nvSpPr>
        <p:spPr>
          <a:xfrm>
            <a:off x="8613317" y="1229276"/>
            <a:ext cx="2867186" cy="243616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9FB23058-E1BE-4B6D-9D99-E5A2B8D82FC8}"/>
              </a:ext>
            </a:extLst>
          </p:cNvPr>
          <p:cNvSpPr/>
          <p:nvPr/>
        </p:nvSpPr>
        <p:spPr>
          <a:xfrm>
            <a:off x="4740004" y="1268350"/>
            <a:ext cx="2867186" cy="243616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6B3B3A6C-69EB-4CEB-9FB5-DA41C5B28816}"/>
              </a:ext>
            </a:extLst>
          </p:cNvPr>
          <p:cNvSpPr/>
          <p:nvPr/>
        </p:nvSpPr>
        <p:spPr>
          <a:xfrm>
            <a:off x="711497" y="1281903"/>
            <a:ext cx="2867186" cy="243616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2DD7313D-C3D8-4A62-A43E-D471F4B8E5BB}"/>
              </a:ext>
            </a:extLst>
          </p:cNvPr>
          <p:cNvSpPr txBox="1"/>
          <p:nvPr/>
        </p:nvSpPr>
        <p:spPr>
          <a:xfrm>
            <a:off x="1641229" y="5372753"/>
            <a:ext cx="10117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/>
              <a:t>أقرأُ الكلمات التالية وأكتبها أسفل الصورة الدالة عليها :</a:t>
            </a:r>
            <a:endParaRPr lang="en-US" sz="28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86323D7-50F8-4EDB-A1CD-F0C9DD4D82B5}"/>
              </a:ext>
            </a:extLst>
          </p:cNvPr>
          <p:cNvSpPr/>
          <p:nvPr/>
        </p:nvSpPr>
        <p:spPr>
          <a:xfrm>
            <a:off x="2289956" y="6248466"/>
            <a:ext cx="7785462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400" b="1" dirty="0" smtClean="0">
                <a:solidFill>
                  <a:schemeClr val="tx1"/>
                </a:solidFill>
              </a:rPr>
              <a:t>فَرَسُ   </a:t>
            </a:r>
            <a:r>
              <a:rPr lang="ar-JO" sz="4400" b="1" dirty="0">
                <a:solidFill>
                  <a:schemeClr val="tx1"/>
                </a:solidFill>
              </a:rPr>
              <a:t>-  </a:t>
            </a:r>
            <a:r>
              <a:rPr lang="ar-JO" sz="4400" b="1" dirty="0" smtClean="0">
                <a:solidFill>
                  <a:schemeClr val="tx1"/>
                </a:solidFill>
              </a:rPr>
              <a:t>سَيْفُ  </a:t>
            </a:r>
            <a:r>
              <a:rPr lang="ar-JO" sz="4400" b="1" dirty="0">
                <a:solidFill>
                  <a:schemeClr val="tx1"/>
                </a:solidFill>
              </a:rPr>
              <a:t>-  </a:t>
            </a:r>
            <a:r>
              <a:rPr lang="ar-JO" sz="4400" b="1" dirty="0" smtClean="0">
                <a:solidFill>
                  <a:schemeClr val="tx1"/>
                </a:solidFill>
              </a:rPr>
              <a:t>فَرَحُ</a:t>
            </a:r>
            <a:r>
              <a:rPr lang="ar-JO" sz="4400" b="1" dirty="0" smtClean="0">
                <a:solidFill>
                  <a:schemeClr val="tx1"/>
                </a:solidFill>
              </a:rPr>
              <a:t>  </a:t>
            </a:r>
            <a:r>
              <a:rPr lang="ar-JO" sz="4400" b="1" dirty="0">
                <a:solidFill>
                  <a:schemeClr val="tx1"/>
                </a:solidFill>
              </a:rPr>
              <a:t>-   </a:t>
            </a:r>
            <a:r>
              <a:rPr lang="ar-JO" sz="4400" b="1" dirty="0" smtClean="0">
                <a:solidFill>
                  <a:schemeClr val="tx1"/>
                </a:solidFill>
              </a:rPr>
              <a:t>فادي</a:t>
            </a:r>
            <a:endParaRPr lang="en-US" sz="4400" b="1" dirty="0">
              <a:solidFill>
                <a:schemeClr val="tx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47B2E7EF-CBAF-4333-ACD6-CCB1E266BB63}"/>
              </a:ext>
            </a:extLst>
          </p:cNvPr>
          <p:cNvCxnSpPr/>
          <p:nvPr/>
        </p:nvCxnSpPr>
        <p:spPr>
          <a:xfrm flipH="1">
            <a:off x="9276968" y="10504672"/>
            <a:ext cx="20584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747B50C7-AED5-483B-A185-D1B52A9E0740}"/>
              </a:ext>
            </a:extLst>
          </p:cNvPr>
          <p:cNvCxnSpPr/>
          <p:nvPr/>
        </p:nvCxnSpPr>
        <p:spPr>
          <a:xfrm flipH="1">
            <a:off x="6577964" y="12964984"/>
            <a:ext cx="20584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0F5B1551-18F3-48A6-A6B2-69A4372941F6}"/>
              </a:ext>
            </a:extLst>
          </p:cNvPr>
          <p:cNvCxnSpPr/>
          <p:nvPr/>
        </p:nvCxnSpPr>
        <p:spPr>
          <a:xfrm flipH="1">
            <a:off x="3823915" y="10482704"/>
            <a:ext cx="20584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29B3D2DE-9612-414D-ADA4-D309C5F08E15}"/>
              </a:ext>
            </a:extLst>
          </p:cNvPr>
          <p:cNvCxnSpPr/>
          <p:nvPr/>
        </p:nvCxnSpPr>
        <p:spPr>
          <a:xfrm flipH="1">
            <a:off x="801994" y="12727240"/>
            <a:ext cx="20584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xmlns="" id="{8C5C4D0B-62D3-953F-105F-058E981A86FC}"/>
              </a:ext>
            </a:extLst>
          </p:cNvPr>
          <p:cNvSpPr/>
          <p:nvPr/>
        </p:nvSpPr>
        <p:spPr>
          <a:xfrm>
            <a:off x="8758441" y="7413063"/>
            <a:ext cx="3095507" cy="418508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4C1CC293-501D-4CF2-00C1-029EE9D3590E}"/>
              </a:ext>
            </a:extLst>
          </p:cNvPr>
          <p:cNvSpPr/>
          <p:nvPr/>
        </p:nvSpPr>
        <p:spPr>
          <a:xfrm>
            <a:off x="6008656" y="9746872"/>
            <a:ext cx="3095507" cy="418508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738CA7B2-6FE1-1075-2706-E50B8E8BA298}"/>
              </a:ext>
            </a:extLst>
          </p:cNvPr>
          <p:cNvSpPr/>
          <p:nvPr/>
        </p:nvSpPr>
        <p:spPr>
          <a:xfrm>
            <a:off x="3243029" y="7334347"/>
            <a:ext cx="3095507" cy="418508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18F39F02-9061-549E-5888-8872C8E046E1}"/>
              </a:ext>
            </a:extLst>
          </p:cNvPr>
          <p:cNvSpPr/>
          <p:nvPr/>
        </p:nvSpPr>
        <p:spPr>
          <a:xfrm>
            <a:off x="283467" y="9426889"/>
            <a:ext cx="3095507" cy="418508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666" y="7859928"/>
            <a:ext cx="1669373" cy="1825031"/>
          </a:xfrm>
          <a:prstGeom prst="rect">
            <a:avLst/>
          </a:prstGeom>
        </p:spPr>
      </p:pic>
      <p:pic>
        <p:nvPicPr>
          <p:cNvPr id="31" name="Picture 6" descr="Boy Clipart Images | Free Download | PNG Transparent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03" y="9611145"/>
            <a:ext cx="2228268" cy="2228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3492" y="7806081"/>
            <a:ext cx="1741750" cy="17417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39950" y="10101034"/>
            <a:ext cx="1722923" cy="222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892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1290</TotalTime>
  <Words>113</Words>
  <Application>Microsoft Office PowerPoint</Application>
  <PresentationFormat>Custom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maisa rafey</dc:creator>
  <cp:lastModifiedBy>user</cp:lastModifiedBy>
  <cp:revision>131</cp:revision>
  <dcterms:created xsi:type="dcterms:W3CDTF">2021-09-26T15:29:54Z</dcterms:created>
  <dcterms:modified xsi:type="dcterms:W3CDTF">2025-11-24T20:41:01Z</dcterms:modified>
</cp:coreProperties>
</file>