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6" d="100"/>
          <a:sy n="36" d="100"/>
        </p:scale>
        <p:origin x="179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4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3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4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3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9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3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4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8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6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0A874-D099-403F-A5E6-A3EC6E9AB7F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9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22CD01E-EB48-4461-8368-90D3329CE58C}"/>
              </a:ext>
            </a:extLst>
          </p:cNvPr>
          <p:cNvSpPr/>
          <p:nvPr/>
        </p:nvSpPr>
        <p:spPr>
          <a:xfrm>
            <a:off x="180484" y="195944"/>
            <a:ext cx="11888626" cy="1580996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00C8621E-E9CE-48F5-93B8-86B42EFCAF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9356"/>
          <a:stretch/>
        </p:blipFill>
        <p:spPr>
          <a:xfrm>
            <a:off x="0" y="250090"/>
            <a:ext cx="12649903" cy="3211568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E61BCC97-BA5F-44C1-BC6F-16FE79140A47}"/>
              </a:ext>
            </a:extLst>
          </p:cNvPr>
          <p:cNvCxnSpPr/>
          <p:nvPr/>
        </p:nvCxnSpPr>
        <p:spPr>
          <a:xfrm>
            <a:off x="180484" y="3309257"/>
            <a:ext cx="118886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D55C9BE-30EC-4544-85F9-FA07101C2EAE}"/>
              </a:ext>
            </a:extLst>
          </p:cNvPr>
          <p:cNvSpPr txBox="1"/>
          <p:nvPr/>
        </p:nvSpPr>
        <p:spPr>
          <a:xfrm flipH="1">
            <a:off x="9132929" y="2668445"/>
            <a:ext cx="1284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التمهيدي</a:t>
            </a:r>
            <a:r>
              <a:rPr lang="ar-JO" sz="2800" b="1" dirty="0"/>
              <a:t> </a:t>
            </a:r>
            <a:endParaRPr lang="en-US" sz="2800" b="1" dirty="0"/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F72B0FB2-5C74-4D2F-9541-86F294487DD8}"/>
              </a:ext>
            </a:extLst>
          </p:cNvPr>
          <p:cNvSpPr txBox="1"/>
          <p:nvPr/>
        </p:nvSpPr>
        <p:spPr>
          <a:xfrm flipH="1">
            <a:off x="1248702" y="2227389"/>
            <a:ext cx="3709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الرياضيات</a:t>
            </a:r>
            <a:r>
              <a:rPr lang="ar-JO" sz="2800" b="1" dirty="0"/>
              <a:t>    </a:t>
            </a:r>
            <a:r>
              <a:rPr lang="ar-JO" sz="2400" b="1" dirty="0"/>
              <a:t>واجب</a:t>
            </a:r>
            <a:r>
              <a:rPr lang="ar-JO" sz="2800" b="1" dirty="0"/>
              <a:t> </a:t>
            </a:r>
            <a:r>
              <a:rPr lang="ar-JO" sz="2000" b="1" dirty="0"/>
              <a:t>(الجمع ورقة 1)</a:t>
            </a:r>
            <a:endParaRPr lang="en-US" sz="2800" b="1" dirty="0"/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2A78B2CF-3BD0-425C-8BAE-D50BA1F1B639}"/>
              </a:ext>
            </a:extLst>
          </p:cNvPr>
          <p:cNvSpPr txBox="1"/>
          <p:nvPr/>
        </p:nvSpPr>
        <p:spPr>
          <a:xfrm flipH="1">
            <a:off x="3308632" y="2731186"/>
            <a:ext cx="26961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000" b="1" dirty="0" smtClean="0"/>
              <a:t>2025</a:t>
            </a:r>
            <a:r>
              <a:rPr lang="ar-JO" sz="2000" b="1" smtClean="0"/>
              <a:t>/ 11/</a:t>
            </a:r>
            <a:endParaRPr lang="en-US" sz="2000" b="1" dirty="0"/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75F1C708-6F35-4256-8A3F-45FF7B0DD77C}"/>
              </a:ext>
            </a:extLst>
          </p:cNvPr>
          <p:cNvSpPr/>
          <p:nvPr/>
        </p:nvSpPr>
        <p:spPr>
          <a:xfrm>
            <a:off x="1399391" y="6678667"/>
            <a:ext cx="975303" cy="9638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="" xmlns:a16="http://schemas.microsoft.com/office/drawing/2014/main" id="{0A69B8CA-85F4-480A-88B6-C5E7F7BF916E}"/>
              </a:ext>
            </a:extLst>
          </p:cNvPr>
          <p:cNvSpPr/>
          <p:nvPr/>
        </p:nvSpPr>
        <p:spPr>
          <a:xfrm>
            <a:off x="1475022" y="10652987"/>
            <a:ext cx="975303" cy="9638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74E1E5A-3D57-4338-9615-AE3862721633}"/>
              </a:ext>
            </a:extLst>
          </p:cNvPr>
          <p:cNvSpPr/>
          <p:nvPr/>
        </p:nvSpPr>
        <p:spPr>
          <a:xfrm>
            <a:off x="361950" y="4493250"/>
            <a:ext cx="11506200" cy="36347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="" xmlns:a16="http://schemas.microsoft.com/office/drawing/2014/main" id="{94F879EF-231D-4202-AA9F-540EF74357C0}"/>
              </a:ext>
            </a:extLst>
          </p:cNvPr>
          <p:cNvSpPr/>
          <p:nvPr/>
        </p:nvSpPr>
        <p:spPr>
          <a:xfrm>
            <a:off x="6115050" y="6768274"/>
            <a:ext cx="975303" cy="9638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="" xmlns:a16="http://schemas.microsoft.com/office/drawing/2014/main" id="{BE4ECCFB-3293-40D6-8306-06C38F6025AC}"/>
              </a:ext>
            </a:extLst>
          </p:cNvPr>
          <p:cNvSpPr/>
          <p:nvPr/>
        </p:nvSpPr>
        <p:spPr>
          <a:xfrm>
            <a:off x="6096000" y="10652987"/>
            <a:ext cx="975303" cy="9638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E2173A60-6875-469C-88A7-A57339C09421}"/>
              </a:ext>
            </a:extLst>
          </p:cNvPr>
          <p:cNvSpPr/>
          <p:nvPr/>
        </p:nvSpPr>
        <p:spPr>
          <a:xfrm>
            <a:off x="361950" y="8539966"/>
            <a:ext cx="11506200" cy="33697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5416123E-184E-481B-A0BA-0A749F168257}"/>
              </a:ext>
            </a:extLst>
          </p:cNvPr>
          <p:cNvSpPr/>
          <p:nvPr/>
        </p:nvSpPr>
        <p:spPr>
          <a:xfrm>
            <a:off x="1565048" y="14042641"/>
            <a:ext cx="975303" cy="9638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="" xmlns:a16="http://schemas.microsoft.com/office/drawing/2014/main" id="{874AAB12-1F81-451C-95C3-498675F7792E}"/>
              </a:ext>
            </a:extLst>
          </p:cNvPr>
          <p:cNvSpPr/>
          <p:nvPr/>
        </p:nvSpPr>
        <p:spPr>
          <a:xfrm>
            <a:off x="5899843" y="13976224"/>
            <a:ext cx="975303" cy="9638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93F2DC3C-97CB-4380-BB78-DD2E2F9668C6}"/>
              </a:ext>
            </a:extLst>
          </p:cNvPr>
          <p:cNvSpPr/>
          <p:nvPr/>
        </p:nvSpPr>
        <p:spPr>
          <a:xfrm>
            <a:off x="361610" y="12174631"/>
            <a:ext cx="11506200" cy="30044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quals 8">
            <a:extLst>
              <a:ext uri="{FF2B5EF4-FFF2-40B4-BE49-F238E27FC236}">
                <a16:creationId xmlns="" xmlns:a16="http://schemas.microsoft.com/office/drawing/2014/main" id="{2FED3E28-6E3C-4A99-B732-526F0BE41640}"/>
              </a:ext>
            </a:extLst>
          </p:cNvPr>
          <p:cNvSpPr/>
          <p:nvPr/>
        </p:nvSpPr>
        <p:spPr>
          <a:xfrm>
            <a:off x="8238855" y="6922109"/>
            <a:ext cx="1351457" cy="867560"/>
          </a:xfrm>
          <a:prstGeom prst="mathEqua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8BCA5DE6-6319-4C65-8D19-1924465ECCC8}"/>
              </a:ext>
            </a:extLst>
          </p:cNvPr>
          <p:cNvSpPr/>
          <p:nvPr/>
        </p:nvSpPr>
        <p:spPr>
          <a:xfrm>
            <a:off x="10269525" y="6798738"/>
            <a:ext cx="975303" cy="9638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Equals 41">
            <a:extLst>
              <a:ext uri="{FF2B5EF4-FFF2-40B4-BE49-F238E27FC236}">
                <a16:creationId xmlns="" xmlns:a16="http://schemas.microsoft.com/office/drawing/2014/main" id="{505DCED3-A405-4395-AFE5-15D5CD9CE897}"/>
              </a:ext>
            </a:extLst>
          </p:cNvPr>
          <p:cNvSpPr/>
          <p:nvPr/>
        </p:nvSpPr>
        <p:spPr>
          <a:xfrm>
            <a:off x="8235039" y="10784357"/>
            <a:ext cx="1351457" cy="867560"/>
          </a:xfrm>
          <a:prstGeom prst="mathEqua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="" xmlns:a16="http://schemas.microsoft.com/office/drawing/2014/main" id="{C516A43A-5DAC-4B75-A14B-4B173428E2B8}"/>
              </a:ext>
            </a:extLst>
          </p:cNvPr>
          <p:cNvSpPr/>
          <p:nvPr/>
        </p:nvSpPr>
        <p:spPr>
          <a:xfrm>
            <a:off x="10265709" y="10660986"/>
            <a:ext cx="975303" cy="9638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Equals 43">
            <a:extLst>
              <a:ext uri="{FF2B5EF4-FFF2-40B4-BE49-F238E27FC236}">
                <a16:creationId xmlns="" xmlns:a16="http://schemas.microsoft.com/office/drawing/2014/main" id="{710E68BB-47A6-41FF-BF8D-8426BAFAC9B1}"/>
              </a:ext>
            </a:extLst>
          </p:cNvPr>
          <p:cNvSpPr/>
          <p:nvPr/>
        </p:nvSpPr>
        <p:spPr>
          <a:xfrm>
            <a:off x="8235039" y="14092126"/>
            <a:ext cx="1351457" cy="867560"/>
          </a:xfrm>
          <a:prstGeom prst="mathEqua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="" xmlns:a16="http://schemas.microsoft.com/office/drawing/2014/main" id="{21BB76B3-530C-494F-BAAA-1A610CA82DA5}"/>
              </a:ext>
            </a:extLst>
          </p:cNvPr>
          <p:cNvSpPr/>
          <p:nvPr/>
        </p:nvSpPr>
        <p:spPr>
          <a:xfrm>
            <a:off x="10265709" y="13968755"/>
            <a:ext cx="975303" cy="96385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lus Sign 9">
            <a:extLst>
              <a:ext uri="{FF2B5EF4-FFF2-40B4-BE49-F238E27FC236}">
                <a16:creationId xmlns="" xmlns:a16="http://schemas.microsoft.com/office/drawing/2014/main" id="{C122A958-D352-4C15-B2F5-EC3EB0E98457}"/>
              </a:ext>
            </a:extLst>
          </p:cNvPr>
          <p:cNvSpPr/>
          <p:nvPr/>
        </p:nvSpPr>
        <p:spPr>
          <a:xfrm>
            <a:off x="3727093" y="6712605"/>
            <a:ext cx="774155" cy="929920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lus Sign 45">
            <a:extLst>
              <a:ext uri="{FF2B5EF4-FFF2-40B4-BE49-F238E27FC236}">
                <a16:creationId xmlns="" xmlns:a16="http://schemas.microsoft.com/office/drawing/2014/main" id="{80772EA2-2579-4B2F-92A4-B3C866672FFE}"/>
              </a:ext>
            </a:extLst>
          </p:cNvPr>
          <p:cNvSpPr/>
          <p:nvPr/>
        </p:nvSpPr>
        <p:spPr>
          <a:xfrm>
            <a:off x="3742695" y="10652987"/>
            <a:ext cx="774155" cy="929920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Plus Sign 46">
            <a:extLst>
              <a:ext uri="{FF2B5EF4-FFF2-40B4-BE49-F238E27FC236}">
                <a16:creationId xmlns="" xmlns:a16="http://schemas.microsoft.com/office/drawing/2014/main" id="{BB51F2DA-3871-4A88-A557-2C2E19DE0246}"/>
              </a:ext>
            </a:extLst>
          </p:cNvPr>
          <p:cNvSpPr/>
          <p:nvPr/>
        </p:nvSpPr>
        <p:spPr>
          <a:xfrm>
            <a:off x="3882552" y="13993193"/>
            <a:ext cx="774155" cy="929920"/>
          </a:xfrm>
          <a:prstGeom prst="mathPlu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2E288C6A-DF7A-4A0C-A2E1-9721046DEA1F}"/>
              </a:ext>
            </a:extLst>
          </p:cNvPr>
          <p:cNvSpPr txBox="1"/>
          <p:nvPr/>
        </p:nvSpPr>
        <p:spPr>
          <a:xfrm>
            <a:off x="3727093" y="15423090"/>
            <a:ext cx="12889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الهدف:أن يتعرف الطفل إلى عملية الجمع و الإشارات التي نستخدمها لهذه العملية.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72D35201-CD5C-4335-8C55-16B2B2D488DE}"/>
              </a:ext>
            </a:extLst>
          </p:cNvPr>
          <p:cNvSpPr txBox="1"/>
          <p:nvPr/>
        </p:nvSpPr>
        <p:spPr>
          <a:xfrm>
            <a:off x="9158494" y="3769568"/>
            <a:ext cx="4537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أحلُ مسائل الجمع التالية:</a:t>
            </a:r>
            <a:endParaRPr lang="en-US" sz="2400" b="1" dirty="0"/>
          </a:p>
        </p:txBody>
      </p:sp>
      <p:pic>
        <p:nvPicPr>
          <p:cNvPr id="1028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3DF7D817-8E1A-415C-94CA-42E3595BA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202" y="9252547"/>
            <a:ext cx="795584" cy="41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B42BA81B-0207-42D9-8A61-1170A506B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4" y="9016972"/>
            <a:ext cx="795585" cy="41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6B1D09C0-B44C-407B-AFA8-12C1BBF64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649" y="9384441"/>
            <a:ext cx="795585" cy="41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CC97EB8B-2A1F-4F65-989B-502FCBE03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740" y="9696277"/>
            <a:ext cx="795585" cy="41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50948993-2017-4A1F-85D3-E9779EE3B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924" y="9871723"/>
            <a:ext cx="795585" cy="41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6CD9D419-A0A0-4AA2-A50C-22220DA1C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166" y="9170689"/>
            <a:ext cx="795584" cy="41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957E8701-C7C5-44CB-8BAB-CD536A8F0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718" y="8935114"/>
            <a:ext cx="795585" cy="41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7CEE0B45-E70A-40E5-9C1D-74AFD7C77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613" y="9302583"/>
            <a:ext cx="795585" cy="41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25FFB3E1-B13E-4D59-80F9-F8BD4AB7E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704" y="9614419"/>
            <a:ext cx="795585" cy="41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4" descr="Black And White Cloud Clipart Cloudy Png Black And White Transparent Images  – Free PNG Images Vector, PSD, Clipart, Templates">
            <a:extLst>
              <a:ext uri="{FF2B5EF4-FFF2-40B4-BE49-F238E27FC236}">
                <a16:creationId xmlns="" xmlns:a16="http://schemas.microsoft.com/office/drawing/2014/main" id="{E26DD5C7-0A46-4790-A458-A3B2847E1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888" y="9789865"/>
            <a:ext cx="795585" cy="41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Umbrella Clipart Black And White Umbrella Black And White Clip - Raindrop Clipart  Black And White – Stunning free transparent png clipart images free download">
            <a:extLst>
              <a:ext uri="{FF2B5EF4-FFF2-40B4-BE49-F238E27FC236}">
                <a16:creationId xmlns="" xmlns:a16="http://schemas.microsoft.com/office/drawing/2014/main" id="{0423DFD7-DF6C-477A-BB69-A125B31EA8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803" y="12974283"/>
            <a:ext cx="934051" cy="93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8" descr="Umbrella Clipart Black And White Umbrella Black And White Clip - Raindrop Clipart  Black And White – Stunning free transparent png clipart images free download">
            <a:extLst>
              <a:ext uri="{FF2B5EF4-FFF2-40B4-BE49-F238E27FC236}">
                <a16:creationId xmlns="" xmlns:a16="http://schemas.microsoft.com/office/drawing/2014/main" id="{AFF8F4EE-3C20-457A-9600-A49076AF74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099" y="13059667"/>
            <a:ext cx="914061" cy="91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8" descr="Umbrella Clipart Black And White Umbrella Black And White Clip - Raindrop Clipart  Black And White – Stunning free transparent png clipart images free download">
            <a:extLst>
              <a:ext uri="{FF2B5EF4-FFF2-40B4-BE49-F238E27FC236}">
                <a16:creationId xmlns="" xmlns:a16="http://schemas.microsoft.com/office/drawing/2014/main" id="{C77C9326-474E-429E-A578-D76988D0D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642" y="12207208"/>
            <a:ext cx="914061" cy="91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8" descr="Umbrella Clipart Black And White Umbrella Black And White Clip - Raindrop Clipart  Black And White – Stunning free transparent png clipart images free download">
            <a:extLst>
              <a:ext uri="{FF2B5EF4-FFF2-40B4-BE49-F238E27FC236}">
                <a16:creationId xmlns="" xmlns:a16="http://schemas.microsoft.com/office/drawing/2014/main" id="{8CBEDA8E-315D-4C77-9DCC-8D64C9CA0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52" y="12244774"/>
            <a:ext cx="914061" cy="91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8" descr="Umbrella Clipart Black And White Umbrella Black And White Clip - Raindrop Clipart  Black And White – Stunning free transparent png clipart images free download">
            <a:extLst>
              <a:ext uri="{FF2B5EF4-FFF2-40B4-BE49-F238E27FC236}">
                <a16:creationId xmlns="" xmlns:a16="http://schemas.microsoft.com/office/drawing/2014/main" id="{694C5541-CA82-4323-A62E-A010066AE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246" y="12962780"/>
            <a:ext cx="934051" cy="93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Umbrella Clipart Black And White Umbrella Black And White Clip - Raindrop Clipart  Black And White – Stunning free transparent png clipart images free download">
            <a:extLst>
              <a:ext uri="{FF2B5EF4-FFF2-40B4-BE49-F238E27FC236}">
                <a16:creationId xmlns="" xmlns:a16="http://schemas.microsoft.com/office/drawing/2014/main" id="{B90FBF9A-179C-41D5-824D-66832F97AD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2542" y="13048164"/>
            <a:ext cx="914061" cy="91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8" descr="Umbrella Clipart Black And White Umbrella Black And White Clip - Raindrop Clipart  Black And White – Stunning free transparent png clipart images free download">
            <a:extLst>
              <a:ext uri="{FF2B5EF4-FFF2-40B4-BE49-F238E27FC236}">
                <a16:creationId xmlns="" xmlns:a16="http://schemas.microsoft.com/office/drawing/2014/main" id="{C922742C-0706-441B-A243-F1649E3017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085" y="12195705"/>
            <a:ext cx="914061" cy="91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8" descr="Umbrella Clipart Black And White Umbrella Black And White Clip - Raindrop Clipart  Black And White – Stunning free transparent png clipart images free download">
            <a:extLst>
              <a:ext uri="{FF2B5EF4-FFF2-40B4-BE49-F238E27FC236}">
                <a16:creationId xmlns="" xmlns:a16="http://schemas.microsoft.com/office/drawing/2014/main" id="{E27A0D06-508E-48B0-A073-D3CF70E74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395" y="12233271"/>
            <a:ext cx="914061" cy="91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ain Drop Clipart Black And White - Free Clipart ... - ClipArt Best -  ClipArt Best">
            <a:extLst>
              <a:ext uri="{FF2B5EF4-FFF2-40B4-BE49-F238E27FC236}">
                <a16:creationId xmlns="" xmlns:a16="http://schemas.microsoft.com/office/drawing/2014/main" id="{98E228D1-425A-4B79-BE31-C35018CE4E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0" r="12619" b="43430"/>
          <a:stretch/>
        </p:blipFill>
        <p:spPr bwMode="auto">
          <a:xfrm>
            <a:off x="585834" y="5292289"/>
            <a:ext cx="2079815" cy="1019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10" descr="Rain Drop Clipart Black And White - Free Clipart ... - ClipArt Best -  ClipArt Best">
            <a:extLst>
              <a:ext uri="{FF2B5EF4-FFF2-40B4-BE49-F238E27FC236}">
                <a16:creationId xmlns="" xmlns:a16="http://schemas.microsoft.com/office/drawing/2014/main" id="{31404314-75B7-47E9-8B97-F9BF3A1904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0" r="12619" b="43430"/>
          <a:stretch/>
        </p:blipFill>
        <p:spPr bwMode="auto">
          <a:xfrm>
            <a:off x="5543743" y="5354666"/>
            <a:ext cx="2079815" cy="1019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059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1083</TotalTime>
  <Words>30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maisa rafey</dc:creator>
  <cp:lastModifiedBy>user</cp:lastModifiedBy>
  <cp:revision>108</cp:revision>
  <dcterms:created xsi:type="dcterms:W3CDTF">2021-09-26T15:29:54Z</dcterms:created>
  <dcterms:modified xsi:type="dcterms:W3CDTF">2025-11-20T10:49:53Z</dcterms:modified>
</cp:coreProperties>
</file>