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 snapToGrid="0">
      <p:cViewPr varScale="1">
        <p:scale>
          <a:sx n="38" d="100"/>
          <a:sy n="38" d="100"/>
        </p:scale>
        <p:origin x="1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A1E30-ADCF-1FB8-4FE5-D9F5ECE6B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C0460A-6092-1BBA-E032-87AEEEC24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132B-E137-0DDF-2C72-B178A735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A20D8-753C-E05F-F200-9EC5B5C4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30C08-79F3-4B27-0A48-A63638F3C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8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D8C3-5746-5F41-86EB-0CF75498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432E12-D9E7-01F2-C0BC-E8AA8523B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75EB-6DE9-3B97-270F-69E6DDE10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BDAA-DC06-89AD-2C2A-86418EEA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CB9CF-CD81-FDBE-3B54-405DCC135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6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9A3F86-184A-7E03-57CD-BDAFA78EA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4614D-4402-BC9B-4F67-48C0987BB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17495-EDBB-B8C3-6AA9-2FF0BFA0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B1BE8-54D5-2C5F-2DCE-F96475CB5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2D5EA-137F-2EB8-7891-9E46935B1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4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44C36-8E0D-9799-8AEF-7DD9120C4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F77DE-5FA6-F8AA-BADD-DC2105FB7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7918E-9029-A506-A933-A78543847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17D6A-EDF4-ABC1-A192-FC854952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2C5E5-1C79-836C-0D30-1C6DAAF3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059B-7463-B7CA-2B23-D22A40908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BCD0F-A62E-398C-91B1-B1C0ABA8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C5C1C-4B4A-BA94-13C3-BC994F5D2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A332-1851-1731-172C-7997EA487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37F78-B3A0-DDB1-4FEC-1D0AB92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9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4680-83A0-3DC5-6841-113871039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2E3E3-E2A1-FA41-DA71-678BEAA60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4A2E3-0881-1535-F419-74DA908A4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88B98-E8EA-FCD9-1634-86838DD9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E2E23A-CA35-ECF6-949A-5D02C545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ED46-E4A1-AE1D-70E5-556054F89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75EA7-5BF3-879D-59E2-1C7E6C56F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A7208-CC57-1DA0-F72D-213C89854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B7C09-0571-8CB4-AA66-7B015B885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FD4D4-6D13-F20A-3DAB-916F30127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E25A26-5DC0-A048-E18F-9DFDE26052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75A792-34AE-B565-46EC-188141137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3D5986-2F0F-345A-BF39-A92C73F1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296E4-49A4-2EA0-BAC6-5D17FDBE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7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B77C9-FDA4-FB1F-78A3-02761B7E9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1C173D-C912-E93D-CF30-C59D0ABA2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B1DBFF-B6E3-4847-EA41-07C4FD3B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7F4379-58C0-0A97-F80A-697B45DD6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1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E78A12-87F3-6574-D42D-7B5A7C1E3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06777-18F7-B48D-E790-EE33096DB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33F5A-A3D7-637F-EAE1-141D3A43A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325D-FEC1-3737-387B-D41C4FB43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57187-D66F-8306-5E72-FF92874DA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4B024-7327-F2FC-6D85-6A6D793BA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56B5C-2FA9-0951-E251-831CCA3F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1F8F7-0272-F932-19E4-7B168632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87BFB-D3B4-50A9-D6E3-74F46E3E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5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BAB90-2453-DC38-DF5B-22E777A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D0B783-02E8-CB24-9E33-9A3A5E363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F1AB2-9252-F25F-C030-43801569B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AEEE0E-8965-2154-8AA9-35418FD7D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874C2-0AC1-DA53-FA21-F8B304AD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A07A6-45ED-6554-3902-050D5ED8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AAC5D7-45D6-AA8E-2C96-2F50CB535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AE1BE-014B-4685-1F31-A89DDEE07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2D992-C6CE-F8B2-A721-6C178B9E7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F59AE2-F081-4730-90F5-4C0F3AEC21A8}" type="datetimeFigureOut">
              <a:rPr lang="en-US" smtClean="0"/>
              <a:t>10/9/2025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A78FF-9BD3-0884-7A9D-C99367162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E42C2-0313-E239-E82E-ECFE6A7D9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974FD-A8FC-4FA6-93B2-7A97563F9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6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A3A-D7ED-BD6A-3B87-6248C464F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 negation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E1B91-35B4-099D-D812-2BB149E090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43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9D604-7D2F-C486-1553-D8EFF49EA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82678D-B198-D0B0-3D46-CDE9048BEB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74" r="2534"/>
          <a:stretch>
            <a:fillRect/>
          </a:stretch>
        </p:blipFill>
        <p:spPr>
          <a:xfrm>
            <a:off x="1066800" y="0"/>
            <a:ext cx="1051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5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32BC5-AB01-CA12-7CF7-0AB2BAD6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45A3E0A3-EE79-4ECB-B6BA-7140700CD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700088"/>
            <a:ext cx="10769600" cy="579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466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F030-AEF8-9413-3067-19BFD090C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714D18-1866-EABF-BDD3-7B537C5C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65125"/>
            <a:ext cx="112522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10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F62C-340D-67B3-B0C7-FE3FAA8F2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8546D-0140-5749-20ED-CA5EB46C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65125"/>
            <a:ext cx="10845800" cy="612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1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DF7F9-4772-C930-AE70-298B031C6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5B4E1-546C-DBC8-940D-B00E0DEE9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6"/>
            <a:ext cx="1183639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91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La negation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Nahida.m</dc:creator>
  <cp:lastModifiedBy>Nahida.m</cp:lastModifiedBy>
  <cp:revision>2</cp:revision>
  <dcterms:created xsi:type="dcterms:W3CDTF">2025-09-28T10:12:21Z</dcterms:created>
  <dcterms:modified xsi:type="dcterms:W3CDTF">2025-10-09T03:18:57Z</dcterms:modified>
</cp:coreProperties>
</file>